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2"/>
  </p:notesMasterIdLst>
  <p:sldIdLst>
    <p:sldId id="256" r:id="rId2"/>
    <p:sldId id="259" r:id="rId3"/>
    <p:sldId id="257" r:id="rId4"/>
    <p:sldId id="260" r:id="rId5"/>
    <p:sldId id="378" r:id="rId6"/>
    <p:sldId id="379" r:id="rId7"/>
    <p:sldId id="380" r:id="rId8"/>
    <p:sldId id="400" r:id="rId9"/>
    <p:sldId id="389" r:id="rId10"/>
    <p:sldId id="391" r:id="rId11"/>
    <p:sldId id="261" r:id="rId12"/>
    <p:sldId id="396" r:id="rId13"/>
    <p:sldId id="266" r:id="rId14"/>
    <p:sldId id="384" r:id="rId15"/>
    <p:sldId id="271" r:id="rId16"/>
    <p:sldId id="397" r:id="rId17"/>
    <p:sldId id="382" r:id="rId18"/>
    <p:sldId id="262" r:id="rId19"/>
    <p:sldId id="328" r:id="rId20"/>
    <p:sldId id="398" r:id="rId21"/>
    <p:sldId id="364" r:id="rId22"/>
    <p:sldId id="365" r:id="rId23"/>
    <p:sldId id="366" r:id="rId24"/>
    <p:sldId id="368" r:id="rId25"/>
    <p:sldId id="367" r:id="rId26"/>
    <p:sldId id="374" r:id="rId27"/>
    <p:sldId id="401" r:id="rId28"/>
    <p:sldId id="402" r:id="rId29"/>
    <p:sldId id="373" r:id="rId30"/>
    <p:sldId id="371" r:id="rId31"/>
    <p:sldId id="263" r:id="rId32"/>
    <p:sldId id="369" r:id="rId33"/>
    <p:sldId id="393" r:id="rId34"/>
    <p:sldId id="394" r:id="rId35"/>
    <p:sldId id="395" r:id="rId36"/>
    <p:sldId id="392" r:id="rId37"/>
    <p:sldId id="372" r:id="rId38"/>
    <p:sldId id="264" r:id="rId39"/>
    <p:sldId id="399" r:id="rId40"/>
    <p:sldId id="360" r:id="rId4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14FA9DE-A2D6-4CF5-962B-D35F618B27D5}" v="57" dt="2025-02-27T07:58:04.617"/>
    <p1510:client id="{CD86D572-1919-4359-8965-5E725BE5F030}" v="60" dt="2025-02-27T03:35:46.81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3" autoAdjust="0"/>
    <p:restoredTop sz="94660"/>
  </p:normalViewPr>
  <p:slideViewPr>
    <p:cSldViewPr snapToGrid="0">
      <p:cViewPr varScale="1">
        <p:scale>
          <a:sx n="96" d="100"/>
          <a:sy n="96" d="100"/>
        </p:scale>
        <p:origin x="508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48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성지 이" userId="b174395d2ebec432" providerId="LiveId" clId="{114FA9DE-A2D6-4CF5-962B-D35F618B27D5}"/>
    <pc:docChg chg="undo custSel addSld delSld modSld sldOrd">
      <pc:chgData name="성지 이" userId="b174395d2ebec432" providerId="LiveId" clId="{114FA9DE-A2D6-4CF5-962B-D35F618B27D5}" dt="2025-02-27T07:58:25.026" v="267" actId="14100"/>
      <pc:docMkLst>
        <pc:docMk/>
      </pc:docMkLst>
      <pc:sldChg chg="addSp delSp mod">
        <pc:chgData name="성지 이" userId="b174395d2ebec432" providerId="LiveId" clId="{114FA9DE-A2D6-4CF5-962B-D35F618B27D5}" dt="2025-02-27T04:15:34.251" v="1" actId="11529"/>
        <pc:sldMkLst>
          <pc:docMk/>
          <pc:sldMk cId="3387462675" sldId="259"/>
        </pc:sldMkLst>
        <pc:spChg chg="add del">
          <ac:chgData name="성지 이" userId="b174395d2ebec432" providerId="LiveId" clId="{114FA9DE-A2D6-4CF5-962B-D35F618B27D5}" dt="2025-02-27T04:15:34.251" v="1" actId="11529"/>
          <ac:spMkLst>
            <pc:docMk/>
            <pc:sldMk cId="3387462675" sldId="259"/>
            <ac:spMk id="2" creationId="{8D64DB3E-0AF0-891B-D9B1-313C8190F4B5}"/>
          </ac:spMkLst>
        </pc:spChg>
      </pc:sldChg>
      <pc:sldChg chg="addSp delSp modSp mod">
        <pc:chgData name="성지 이" userId="b174395d2ebec432" providerId="LiveId" clId="{114FA9DE-A2D6-4CF5-962B-D35F618B27D5}" dt="2025-02-27T06:40:02.441" v="137" actId="478"/>
        <pc:sldMkLst>
          <pc:docMk/>
          <pc:sldMk cId="4219903206" sldId="271"/>
        </pc:sldMkLst>
        <pc:picChg chg="add del mod">
          <ac:chgData name="성지 이" userId="b174395d2ebec432" providerId="LiveId" clId="{114FA9DE-A2D6-4CF5-962B-D35F618B27D5}" dt="2025-02-27T06:40:02.441" v="137" actId="478"/>
          <ac:picMkLst>
            <pc:docMk/>
            <pc:sldMk cId="4219903206" sldId="271"/>
            <ac:picMk id="2" creationId="{02923DF7-2ABC-C92B-910E-66204330D43D}"/>
          </ac:picMkLst>
        </pc:picChg>
      </pc:sldChg>
      <pc:sldChg chg="add">
        <pc:chgData name="성지 이" userId="b174395d2ebec432" providerId="LiveId" clId="{114FA9DE-A2D6-4CF5-962B-D35F618B27D5}" dt="2025-02-27T07:06:50.002" v="153"/>
        <pc:sldMkLst>
          <pc:docMk/>
          <pc:sldMk cId="1449204086" sldId="328"/>
        </pc:sldMkLst>
      </pc:sldChg>
      <pc:sldChg chg="del ord">
        <pc:chgData name="성지 이" userId="b174395d2ebec432" providerId="LiveId" clId="{114FA9DE-A2D6-4CF5-962B-D35F618B27D5}" dt="2025-02-27T07:07:01.191" v="155" actId="47"/>
        <pc:sldMkLst>
          <pc:docMk/>
          <pc:sldMk cId="1459914954" sldId="350"/>
        </pc:sldMkLst>
      </pc:sldChg>
      <pc:sldChg chg="del">
        <pc:chgData name="성지 이" userId="b174395d2ebec432" providerId="LiveId" clId="{114FA9DE-A2D6-4CF5-962B-D35F618B27D5}" dt="2025-02-27T07:07:08.145" v="162" actId="47"/>
        <pc:sldMkLst>
          <pc:docMk/>
          <pc:sldMk cId="3371468433" sldId="352"/>
        </pc:sldMkLst>
      </pc:sldChg>
      <pc:sldChg chg="del">
        <pc:chgData name="성지 이" userId="b174395d2ebec432" providerId="LiveId" clId="{114FA9DE-A2D6-4CF5-962B-D35F618B27D5}" dt="2025-02-27T07:07:07.295" v="161" actId="47"/>
        <pc:sldMkLst>
          <pc:docMk/>
          <pc:sldMk cId="1111751425" sldId="361"/>
        </pc:sldMkLst>
      </pc:sldChg>
      <pc:sldChg chg="del">
        <pc:chgData name="성지 이" userId="b174395d2ebec432" providerId="LiveId" clId="{114FA9DE-A2D6-4CF5-962B-D35F618B27D5}" dt="2025-02-27T07:07:03.805" v="156" actId="47"/>
        <pc:sldMkLst>
          <pc:docMk/>
          <pc:sldMk cId="687906647" sldId="362"/>
        </pc:sldMkLst>
      </pc:sldChg>
      <pc:sldChg chg="del">
        <pc:chgData name="성지 이" userId="b174395d2ebec432" providerId="LiveId" clId="{114FA9DE-A2D6-4CF5-962B-D35F618B27D5}" dt="2025-02-27T07:07:04.792" v="157" actId="47"/>
        <pc:sldMkLst>
          <pc:docMk/>
          <pc:sldMk cId="2927643536" sldId="363"/>
        </pc:sldMkLst>
      </pc:sldChg>
      <pc:sldChg chg="del">
        <pc:chgData name="성지 이" userId="b174395d2ebec432" providerId="LiveId" clId="{114FA9DE-A2D6-4CF5-962B-D35F618B27D5}" dt="2025-02-27T07:07:05.540" v="158" actId="47"/>
        <pc:sldMkLst>
          <pc:docMk/>
          <pc:sldMk cId="2609924415" sldId="364"/>
        </pc:sldMkLst>
      </pc:sldChg>
      <pc:sldChg chg="add">
        <pc:chgData name="성지 이" userId="b174395d2ebec432" providerId="LiveId" clId="{114FA9DE-A2D6-4CF5-962B-D35F618B27D5}" dt="2025-02-27T07:07:24.068" v="167"/>
        <pc:sldMkLst>
          <pc:docMk/>
          <pc:sldMk cId="3632265918" sldId="364"/>
        </pc:sldMkLst>
      </pc:sldChg>
      <pc:sldChg chg="add">
        <pc:chgData name="성지 이" userId="b174395d2ebec432" providerId="LiveId" clId="{114FA9DE-A2D6-4CF5-962B-D35F618B27D5}" dt="2025-02-27T07:07:27.028" v="168"/>
        <pc:sldMkLst>
          <pc:docMk/>
          <pc:sldMk cId="2604426200" sldId="365"/>
        </pc:sldMkLst>
      </pc:sldChg>
      <pc:sldChg chg="del">
        <pc:chgData name="성지 이" userId="b174395d2ebec432" providerId="LiveId" clId="{114FA9DE-A2D6-4CF5-962B-D35F618B27D5}" dt="2025-02-27T07:07:05.988" v="159" actId="47"/>
        <pc:sldMkLst>
          <pc:docMk/>
          <pc:sldMk cId="2716192993" sldId="365"/>
        </pc:sldMkLst>
      </pc:sldChg>
      <pc:sldChg chg="del">
        <pc:chgData name="성지 이" userId="b174395d2ebec432" providerId="LiveId" clId="{114FA9DE-A2D6-4CF5-962B-D35F618B27D5}" dt="2025-02-27T07:07:06.558" v="160" actId="47"/>
        <pc:sldMkLst>
          <pc:docMk/>
          <pc:sldMk cId="340121222" sldId="366"/>
        </pc:sldMkLst>
      </pc:sldChg>
      <pc:sldChg chg="add">
        <pc:chgData name="성지 이" userId="b174395d2ebec432" providerId="LiveId" clId="{114FA9DE-A2D6-4CF5-962B-D35F618B27D5}" dt="2025-02-27T07:07:30.045" v="169"/>
        <pc:sldMkLst>
          <pc:docMk/>
          <pc:sldMk cId="954616407" sldId="366"/>
        </pc:sldMkLst>
      </pc:sldChg>
      <pc:sldChg chg="del">
        <pc:chgData name="성지 이" userId="b174395d2ebec432" providerId="LiveId" clId="{114FA9DE-A2D6-4CF5-962B-D35F618B27D5}" dt="2025-02-27T07:07:08.818" v="163" actId="47"/>
        <pc:sldMkLst>
          <pc:docMk/>
          <pc:sldMk cId="2262779893" sldId="367"/>
        </pc:sldMkLst>
      </pc:sldChg>
      <pc:sldChg chg="add">
        <pc:chgData name="성지 이" userId="b174395d2ebec432" providerId="LiveId" clId="{114FA9DE-A2D6-4CF5-962B-D35F618B27D5}" dt="2025-02-27T07:07:36.587" v="171"/>
        <pc:sldMkLst>
          <pc:docMk/>
          <pc:sldMk cId="2714492573" sldId="367"/>
        </pc:sldMkLst>
      </pc:sldChg>
      <pc:sldChg chg="del">
        <pc:chgData name="성지 이" userId="b174395d2ebec432" providerId="LiveId" clId="{114FA9DE-A2D6-4CF5-962B-D35F618B27D5}" dt="2025-02-27T07:07:09.507" v="164" actId="47"/>
        <pc:sldMkLst>
          <pc:docMk/>
          <pc:sldMk cId="720949050" sldId="368"/>
        </pc:sldMkLst>
      </pc:sldChg>
      <pc:sldChg chg="add">
        <pc:chgData name="성지 이" userId="b174395d2ebec432" providerId="LiveId" clId="{114FA9DE-A2D6-4CF5-962B-D35F618B27D5}" dt="2025-02-27T07:07:33.677" v="170"/>
        <pc:sldMkLst>
          <pc:docMk/>
          <pc:sldMk cId="1802154851" sldId="368"/>
        </pc:sldMkLst>
      </pc:sldChg>
      <pc:sldChg chg="add">
        <pc:chgData name="성지 이" userId="b174395d2ebec432" providerId="LiveId" clId="{114FA9DE-A2D6-4CF5-962B-D35F618B27D5}" dt="2025-02-27T07:07:45.552" v="174"/>
        <pc:sldMkLst>
          <pc:docMk/>
          <pc:sldMk cId="913713058" sldId="371"/>
        </pc:sldMkLst>
      </pc:sldChg>
      <pc:sldChg chg="addSp delSp modSp mod">
        <pc:chgData name="성지 이" userId="b174395d2ebec432" providerId="LiveId" clId="{114FA9DE-A2D6-4CF5-962B-D35F618B27D5}" dt="2025-02-27T07:53:11.678" v="243" actId="1076"/>
        <pc:sldMkLst>
          <pc:docMk/>
          <pc:sldMk cId="3685627372" sldId="372"/>
        </pc:sldMkLst>
        <pc:picChg chg="add mod">
          <ac:chgData name="성지 이" userId="b174395d2ebec432" providerId="LiveId" clId="{114FA9DE-A2D6-4CF5-962B-D35F618B27D5}" dt="2025-02-27T07:53:11.678" v="243" actId="1076"/>
          <ac:picMkLst>
            <pc:docMk/>
            <pc:sldMk cId="3685627372" sldId="372"/>
            <ac:picMk id="3" creationId="{A6D4B7A0-64A0-1A51-B52E-FBB95BA39114}"/>
          </ac:picMkLst>
        </pc:picChg>
        <pc:picChg chg="mod">
          <ac:chgData name="성지 이" userId="b174395d2ebec432" providerId="LiveId" clId="{114FA9DE-A2D6-4CF5-962B-D35F618B27D5}" dt="2025-02-27T06:57:09.556" v="143" actId="1076"/>
          <ac:picMkLst>
            <pc:docMk/>
            <pc:sldMk cId="3685627372" sldId="372"/>
            <ac:picMk id="8" creationId="{B4203581-B8B1-0B3B-9AAC-A1DA057F7A95}"/>
          </ac:picMkLst>
        </pc:picChg>
        <pc:inkChg chg="del mod">
          <ac:chgData name="성지 이" userId="b174395d2ebec432" providerId="LiveId" clId="{114FA9DE-A2D6-4CF5-962B-D35F618B27D5}" dt="2025-02-27T06:57:16.320" v="148" actId="478"/>
          <ac:inkMkLst>
            <pc:docMk/>
            <pc:sldMk cId="3685627372" sldId="372"/>
            <ac:inkMk id="9" creationId="{FACC2362-4309-6115-9B2C-DA1C09344890}"/>
          </ac:inkMkLst>
        </pc:inkChg>
        <pc:inkChg chg="del mod">
          <ac:chgData name="성지 이" userId="b174395d2ebec432" providerId="LiveId" clId="{114FA9DE-A2D6-4CF5-962B-D35F618B27D5}" dt="2025-02-27T06:57:16.320" v="148" actId="478"/>
          <ac:inkMkLst>
            <pc:docMk/>
            <pc:sldMk cId="3685627372" sldId="372"/>
            <ac:inkMk id="10" creationId="{BAA9E896-F954-C3DC-33AA-809FEF90C1EF}"/>
          </ac:inkMkLst>
        </pc:inkChg>
        <pc:inkChg chg="del mod">
          <ac:chgData name="성지 이" userId="b174395d2ebec432" providerId="LiveId" clId="{114FA9DE-A2D6-4CF5-962B-D35F618B27D5}" dt="2025-02-27T06:57:16.320" v="148" actId="478"/>
          <ac:inkMkLst>
            <pc:docMk/>
            <pc:sldMk cId="3685627372" sldId="372"/>
            <ac:inkMk id="11" creationId="{C41633F7-854F-BE29-FBE3-8905D1AEFEC0}"/>
          </ac:inkMkLst>
        </pc:inkChg>
        <pc:inkChg chg="del mod">
          <ac:chgData name="성지 이" userId="b174395d2ebec432" providerId="LiveId" clId="{114FA9DE-A2D6-4CF5-962B-D35F618B27D5}" dt="2025-02-27T06:57:17.037" v="149" actId="478"/>
          <ac:inkMkLst>
            <pc:docMk/>
            <pc:sldMk cId="3685627372" sldId="372"/>
            <ac:inkMk id="12" creationId="{001D1AE9-2E50-080C-963B-8E782477628B}"/>
          </ac:inkMkLst>
        </pc:inkChg>
        <pc:inkChg chg="del mod">
          <ac:chgData name="성지 이" userId="b174395d2ebec432" providerId="LiveId" clId="{114FA9DE-A2D6-4CF5-962B-D35F618B27D5}" dt="2025-02-27T06:57:16.320" v="148" actId="478"/>
          <ac:inkMkLst>
            <pc:docMk/>
            <pc:sldMk cId="3685627372" sldId="372"/>
            <ac:inkMk id="14" creationId="{7B47A352-6304-03C8-54A3-5C29B1429117}"/>
          </ac:inkMkLst>
        </pc:inkChg>
        <pc:inkChg chg="del mod">
          <ac:chgData name="성지 이" userId="b174395d2ebec432" providerId="LiveId" clId="{114FA9DE-A2D6-4CF5-962B-D35F618B27D5}" dt="2025-02-27T06:57:16.320" v="148" actId="478"/>
          <ac:inkMkLst>
            <pc:docMk/>
            <pc:sldMk cId="3685627372" sldId="372"/>
            <ac:inkMk id="15" creationId="{B6206B65-E836-5D61-D221-2C5131821BC4}"/>
          </ac:inkMkLst>
        </pc:inkChg>
        <pc:inkChg chg="del mod">
          <ac:chgData name="성지 이" userId="b174395d2ebec432" providerId="LiveId" clId="{114FA9DE-A2D6-4CF5-962B-D35F618B27D5}" dt="2025-02-27T06:57:16.320" v="148" actId="478"/>
          <ac:inkMkLst>
            <pc:docMk/>
            <pc:sldMk cId="3685627372" sldId="372"/>
            <ac:inkMk id="16" creationId="{D47B2EEC-82F2-F94B-74C4-E8BD72694A6F}"/>
          </ac:inkMkLst>
        </pc:inkChg>
      </pc:sldChg>
      <pc:sldChg chg="add">
        <pc:chgData name="성지 이" userId="b174395d2ebec432" providerId="LiveId" clId="{114FA9DE-A2D6-4CF5-962B-D35F618B27D5}" dt="2025-02-27T07:07:43.722" v="173"/>
        <pc:sldMkLst>
          <pc:docMk/>
          <pc:sldMk cId="2445869612" sldId="373"/>
        </pc:sldMkLst>
      </pc:sldChg>
      <pc:sldChg chg="del">
        <pc:chgData name="성지 이" userId="b174395d2ebec432" providerId="LiveId" clId="{114FA9DE-A2D6-4CF5-962B-D35F618B27D5}" dt="2025-02-27T07:01:27.048" v="150" actId="2696"/>
        <pc:sldMkLst>
          <pc:docMk/>
          <pc:sldMk cId="2746792275" sldId="374"/>
        </pc:sldMkLst>
      </pc:sldChg>
      <pc:sldChg chg="addSp delSp modSp add mod">
        <pc:chgData name="성지 이" userId="b174395d2ebec432" providerId="LiveId" clId="{114FA9DE-A2D6-4CF5-962B-D35F618B27D5}" dt="2025-02-27T07:58:25.026" v="267" actId="14100"/>
        <pc:sldMkLst>
          <pc:docMk/>
          <pc:sldMk cId="2835134588" sldId="374"/>
        </pc:sldMkLst>
        <pc:picChg chg="add mod">
          <ac:chgData name="성지 이" userId="b174395d2ebec432" providerId="LiveId" clId="{114FA9DE-A2D6-4CF5-962B-D35F618B27D5}" dt="2025-02-27T07:58:25.026" v="267" actId="14100"/>
          <ac:picMkLst>
            <pc:docMk/>
            <pc:sldMk cId="2835134588" sldId="374"/>
            <ac:picMk id="8" creationId="{00C57700-CA50-2A07-2CC1-A6ADF92BA213}"/>
          </ac:picMkLst>
        </pc:picChg>
        <pc:cxnChg chg="del">
          <ac:chgData name="성지 이" userId="b174395d2ebec432" providerId="LiveId" clId="{114FA9DE-A2D6-4CF5-962B-D35F618B27D5}" dt="2025-02-27T07:58:22.526" v="266" actId="478"/>
          <ac:cxnSpMkLst>
            <pc:docMk/>
            <pc:sldMk cId="2835134588" sldId="374"/>
            <ac:cxnSpMk id="3" creationId="{35751D93-672B-1149-5461-F6DE7E301D26}"/>
          </ac:cxnSpMkLst>
        </pc:cxnChg>
      </pc:sldChg>
      <pc:sldChg chg="modSp mod">
        <pc:chgData name="성지 이" userId="b174395d2ebec432" providerId="LiveId" clId="{114FA9DE-A2D6-4CF5-962B-D35F618B27D5}" dt="2025-02-27T07:50:00.468" v="199" actId="2711"/>
        <pc:sldMkLst>
          <pc:docMk/>
          <pc:sldMk cId="2980867032" sldId="380"/>
        </pc:sldMkLst>
        <pc:spChg chg="mod">
          <ac:chgData name="성지 이" userId="b174395d2ebec432" providerId="LiveId" clId="{114FA9DE-A2D6-4CF5-962B-D35F618B27D5}" dt="2025-02-27T07:50:00.468" v="199" actId="2711"/>
          <ac:spMkLst>
            <pc:docMk/>
            <pc:sldMk cId="2980867032" sldId="380"/>
            <ac:spMk id="4" creationId="{B742D4C8-A2FC-EC77-3ACF-39600B0556EC}"/>
          </ac:spMkLst>
        </pc:spChg>
      </pc:sldChg>
      <pc:sldChg chg="addSp delSp modSp mod">
        <pc:chgData name="성지 이" userId="b174395d2ebec432" providerId="LiveId" clId="{114FA9DE-A2D6-4CF5-962B-D35F618B27D5}" dt="2025-02-27T06:39:07.888" v="126" actId="27614"/>
        <pc:sldMkLst>
          <pc:docMk/>
          <pc:sldMk cId="1243771899" sldId="382"/>
        </pc:sldMkLst>
        <pc:picChg chg="del mod">
          <ac:chgData name="성지 이" userId="b174395d2ebec432" providerId="LiveId" clId="{114FA9DE-A2D6-4CF5-962B-D35F618B27D5}" dt="2025-02-27T06:39:04.907" v="124" actId="478"/>
          <ac:picMkLst>
            <pc:docMk/>
            <pc:sldMk cId="1243771899" sldId="382"/>
            <ac:picMk id="3" creationId="{5BD828EB-D18C-CFE9-5BD2-1B22C6EA2788}"/>
          </ac:picMkLst>
        </pc:picChg>
        <pc:picChg chg="add mod">
          <ac:chgData name="성지 이" userId="b174395d2ebec432" providerId="LiveId" clId="{114FA9DE-A2D6-4CF5-962B-D35F618B27D5}" dt="2025-02-27T06:39:07.888" v="126" actId="27614"/>
          <ac:picMkLst>
            <pc:docMk/>
            <pc:sldMk cId="1243771899" sldId="382"/>
            <ac:picMk id="4" creationId="{26544F68-F3AD-17F3-0D46-A4FAA761DF53}"/>
          </ac:picMkLst>
        </pc:picChg>
      </pc:sldChg>
      <pc:sldChg chg="del">
        <pc:chgData name="성지 이" userId="b174395d2ebec432" providerId="LiveId" clId="{114FA9DE-A2D6-4CF5-962B-D35F618B27D5}" dt="2025-02-27T07:07:14.652" v="166" actId="47"/>
        <pc:sldMkLst>
          <pc:docMk/>
          <pc:sldMk cId="1427103122" sldId="387"/>
        </pc:sldMkLst>
      </pc:sldChg>
      <pc:sldChg chg="del">
        <pc:chgData name="성지 이" userId="b174395d2ebec432" providerId="LiveId" clId="{114FA9DE-A2D6-4CF5-962B-D35F618B27D5}" dt="2025-02-27T07:07:12.094" v="165" actId="47"/>
        <pc:sldMkLst>
          <pc:docMk/>
          <pc:sldMk cId="3389509639" sldId="388"/>
        </pc:sldMkLst>
      </pc:sldChg>
      <pc:sldChg chg="addSp delSp modSp new mod">
        <pc:chgData name="성지 이" userId="b174395d2ebec432" providerId="LiveId" clId="{114FA9DE-A2D6-4CF5-962B-D35F618B27D5}" dt="2025-02-27T07:11:36.279" v="175" actId="931"/>
        <pc:sldMkLst>
          <pc:docMk/>
          <pc:sldMk cId="3620250497" sldId="389"/>
        </pc:sldMkLst>
        <pc:spChg chg="del">
          <ac:chgData name="성지 이" userId="b174395d2ebec432" providerId="LiveId" clId="{114FA9DE-A2D6-4CF5-962B-D35F618B27D5}" dt="2025-02-27T04:16:24.076" v="4" actId="478"/>
          <ac:spMkLst>
            <pc:docMk/>
            <pc:sldMk cId="3620250497" sldId="389"/>
            <ac:spMk id="2" creationId="{471FFFA1-13E3-3B3D-08C1-AE301EF491C9}"/>
          </ac:spMkLst>
        </pc:spChg>
        <pc:spChg chg="del">
          <ac:chgData name="성지 이" userId="b174395d2ebec432" providerId="LiveId" clId="{114FA9DE-A2D6-4CF5-962B-D35F618B27D5}" dt="2025-02-27T04:16:22.264" v="3" actId="478"/>
          <ac:spMkLst>
            <pc:docMk/>
            <pc:sldMk cId="3620250497" sldId="389"/>
            <ac:spMk id="3" creationId="{849A1322-EDB6-5F83-E6DA-F3CD753604C0}"/>
          </ac:spMkLst>
        </pc:spChg>
        <pc:spChg chg="add mod">
          <ac:chgData name="성지 이" userId="b174395d2ebec432" providerId="LiveId" clId="{114FA9DE-A2D6-4CF5-962B-D35F618B27D5}" dt="2025-02-27T04:20:20.162" v="57" actId="1076"/>
          <ac:spMkLst>
            <pc:docMk/>
            <pc:sldMk cId="3620250497" sldId="389"/>
            <ac:spMk id="4" creationId="{CCAFCC93-871E-0F9A-474C-1A094F334947}"/>
          </ac:spMkLst>
        </pc:spChg>
        <pc:spChg chg="add del">
          <ac:chgData name="성지 이" userId="b174395d2ebec432" providerId="LiveId" clId="{114FA9DE-A2D6-4CF5-962B-D35F618B27D5}" dt="2025-02-27T04:20:14.762" v="55" actId="11529"/>
          <ac:spMkLst>
            <pc:docMk/>
            <pc:sldMk cId="3620250497" sldId="389"/>
            <ac:spMk id="5" creationId="{626EA14A-7F33-41A3-7C45-11BF3F7CD84E}"/>
          </ac:spMkLst>
        </pc:spChg>
        <pc:picChg chg="add mod">
          <ac:chgData name="성지 이" userId="b174395d2ebec432" providerId="LiveId" clId="{114FA9DE-A2D6-4CF5-962B-D35F618B27D5}" dt="2025-02-27T07:11:36.279" v="175" actId="931"/>
          <ac:picMkLst>
            <pc:docMk/>
            <pc:sldMk cId="3620250497" sldId="389"/>
            <ac:picMk id="3" creationId="{07FC886C-D168-0862-E884-4B5E6E0204E2}"/>
          </ac:picMkLst>
        </pc:picChg>
        <pc:picChg chg="add">
          <ac:chgData name="성지 이" userId="b174395d2ebec432" providerId="LiveId" clId="{114FA9DE-A2D6-4CF5-962B-D35F618B27D5}" dt="2025-02-27T04:16:25.375" v="5"/>
          <ac:picMkLst>
            <pc:docMk/>
            <pc:sldMk cId="3620250497" sldId="389"/>
            <ac:picMk id="1026" creationId="{428B2C9F-B54F-08FB-64DB-6D848BF5FBF7}"/>
          </ac:picMkLst>
        </pc:picChg>
        <pc:picChg chg="add mod">
          <ac:chgData name="성지 이" userId="b174395d2ebec432" providerId="LiveId" clId="{114FA9DE-A2D6-4CF5-962B-D35F618B27D5}" dt="2025-02-27T04:20:23.294" v="58" actId="1076"/>
          <ac:picMkLst>
            <pc:docMk/>
            <pc:sldMk cId="3620250497" sldId="389"/>
            <ac:picMk id="1028" creationId="{31242F9E-216C-1804-2875-98D90E6ABC55}"/>
          </ac:picMkLst>
        </pc:picChg>
        <pc:picChg chg="add mod">
          <ac:chgData name="성지 이" userId="b174395d2ebec432" providerId="LiveId" clId="{114FA9DE-A2D6-4CF5-962B-D35F618B27D5}" dt="2025-02-27T04:20:30.073" v="62" actId="1076"/>
          <ac:picMkLst>
            <pc:docMk/>
            <pc:sldMk cId="3620250497" sldId="389"/>
            <ac:picMk id="1030" creationId="{CF741F75-A236-6FFC-068C-E1D26B328496}"/>
          </ac:picMkLst>
        </pc:picChg>
        <pc:picChg chg="add mod">
          <ac:chgData name="성지 이" userId="b174395d2ebec432" providerId="LiveId" clId="{114FA9DE-A2D6-4CF5-962B-D35F618B27D5}" dt="2025-02-27T04:20:24.460" v="59" actId="1076"/>
          <ac:picMkLst>
            <pc:docMk/>
            <pc:sldMk cId="3620250497" sldId="389"/>
            <ac:picMk id="1032" creationId="{23578DDE-EBE6-F0B3-D74E-E30B3E23E9C2}"/>
          </ac:picMkLst>
        </pc:picChg>
        <pc:picChg chg="add mod">
          <ac:chgData name="성지 이" userId="b174395d2ebec432" providerId="LiveId" clId="{114FA9DE-A2D6-4CF5-962B-D35F618B27D5}" dt="2025-02-27T04:20:38.671" v="63" actId="1076"/>
          <ac:picMkLst>
            <pc:docMk/>
            <pc:sldMk cId="3620250497" sldId="389"/>
            <ac:picMk id="1034" creationId="{721F8716-54DD-41CA-E4C2-ADB0AB88B3E1}"/>
          </ac:picMkLst>
        </pc:picChg>
      </pc:sldChg>
      <pc:sldChg chg="addSp delSp modSp new mod ord">
        <pc:chgData name="성지 이" userId="b174395d2ebec432" providerId="LiveId" clId="{114FA9DE-A2D6-4CF5-962B-D35F618B27D5}" dt="2025-02-27T04:24:22.577" v="98"/>
        <pc:sldMkLst>
          <pc:docMk/>
          <pc:sldMk cId="1891639233" sldId="390"/>
        </pc:sldMkLst>
        <pc:spChg chg="del">
          <ac:chgData name="성지 이" userId="b174395d2ebec432" providerId="LiveId" clId="{114FA9DE-A2D6-4CF5-962B-D35F618B27D5}" dt="2025-02-27T04:22:09.997" v="66" actId="478"/>
          <ac:spMkLst>
            <pc:docMk/>
            <pc:sldMk cId="1891639233" sldId="390"/>
            <ac:spMk id="2" creationId="{F337D43F-CF17-BBA5-A6B0-C9E119912D58}"/>
          </ac:spMkLst>
        </pc:spChg>
        <pc:spChg chg="del">
          <ac:chgData name="성지 이" userId="b174395d2ebec432" providerId="LiveId" clId="{114FA9DE-A2D6-4CF5-962B-D35F618B27D5}" dt="2025-02-27T04:22:11.346" v="67" actId="478"/>
          <ac:spMkLst>
            <pc:docMk/>
            <pc:sldMk cId="1891639233" sldId="390"/>
            <ac:spMk id="3" creationId="{2315EEB7-1F1F-2670-31A6-6F846862E6FA}"/>
          </ac:spMkLst>
        </pc:spChg>
        <pc:picChg chg="add mod">
          <ac:chgData name="성지 이" userId="b174395d2ebec432" providerId="LiveId" clId="{114FA9DE-A2D6-4CF5-962B-D35F618B27D5}" dt="2025-02-27T04:22:39.795" v="81" actId="14100"/>
          <ac:picMkLst>
            <pc:docMk/>
            <pc:sldMk cId="1891639233" sldId="390"/>
            <ac:picMk id="5" creationId="{04FE13E4-413D-3817-1B9B-5E8E861AD8B9}"/>
          </ac:picMkLst>
        </pc:picChg>
      </pc:sldChg>
      <pc:sldChg chg="addSp delSp modSp add del mod ord">
        <pc:chgData name="성지 이" userId="b174395d2ebec432" providerId="LiveId" clId="{114FA9DE-A2D6-4CF5-962B-D35F618B27D5}" dt="2025-02-27T04:24:42.698" v="123" actId="2696"/>
        <pc:sldMkLst>
          <pc:docMk/>
          <pc:sldMk cId="3495084215" sldId="391"/>
        </pc:sldMkLst>
        <pc:spChg chg="add del">
          <ac:chgData name="성지 이" userId="b174395d2ebec432" providerId="LiveId" clId="{114FA9DE-A2D6-4CF5-962B-D35F618B27D5}" dt="2025-02-27T04:24:04.060" v="89" actId="11529"/>
          <ac:spMkLst>
            <pc:docMk/>
            <pc:sldMk cId="3495084215" sldId="391"/>
            <ac:spMk id="7" creationId="{B5B4B53E-3937-D74D-51D6-E87BC1442D1D}"/>
          </ac:spMkLst>
        </pc:spChg>
        <pc:spChg chg="add mod">
          <ac:chgData name="성지 이" userId="b174395d2ebec432" providerId="LiveId" clId="{114FA9DE-A2D6-4CF5-962B-D35F618B27D5}" dt="2025-02-27T04:24:37.177" v="122" actId="14100"/>
          <ac:spMkLst>
            <pc:docMk/>
            <pc:sldMk cId="3495084215" sldId="391"/>
            <ac:spMk id="8" creationId="{BDAEC52B-020C-7618-5870-0070B8505AA4}"/>
          </ac:spMkLst>
        </pc:spChg>
        <pc:picChg chg="del">
          <ac:chgData name="성지 이" userId="b174395d2ebec432" providerId="LiveId" clId="{114FA9DE-A2D6-4CF5-962B-D35F618B27D5}" dt="2025-02-27T04:22:53.849" v="83" actId="21"/>
          <ac:picMkLst>
            <pc:docMk/>
            <pc:sldMk cId="3495084215" sldId="391"/>
            <ac:picMk id="5" creationId="{23277B42-6EDC-A2CC-5278-F7351EC455C6}"/>
          </ac:picMkLst>
        </pc:picChg>
        <pc:picChg chg="add mod">
          <ac:chgData name="성지 이" userId="b174395d2ebec432" providerId="LiveId" clId="{114FA9DE-A2D6-4CF5-962B-D35F618B27D5}" dt="2025-02-27T04:23:32.610" v="87" actId="1076"/>
          <ac:picMkLst>
            <pc:docMk/>
            <pc:sldMk cId="3495084215" sldId="391"/>
            <ac:picMk id="6" creationId="{7598ED48-3491-ED2A-07F3-6426BD0F82FF}"/>
          </ac:picMkLst>
        </pc:picChg>
      </pc:sldChg>
      <pc:sldChg chg="addSp delSp modSp add mod">
        <pc:chgData name="성지 이" userId="b174395d2ebec432" providerId="LiveId" clId="{114FA9DE-A2D6-4CF5-962B-D35F618B27D5}" dt="2025-02-27T06:39:58.639" v="136" actId="962"/>
        <pc:sldMkLst>
          <pc:docMk/>
          <pc:sldMk cId="4246123981" sldId="397"/>
        </pc:sldMkLst>
        <pc:picChg chg="del">
          <ac:chgData name="성지 이" userId="b174395d2ebec432" providerId="LiveId" clId="{114FA9DE-A2D6-4CF5-962B-D35F618B27D5}" dt="2025-02-27T06:39:48.516" v="129" actId="478"/>
          <ac:picMkLst>
            <pc:docMk/>
            <pc:sldMk cId="4246123981" sldId="397"/>
            <ac:picMk id="2" creationId="{7C3488D9-68FF-4A5F-4C06-1FE956EFCA35}"/>
          </ac:picMkLst>
        </pc:picChg>
        <pc:picChg chg="del">
          <ac:chgData name="성지 이" userId="b174395d2ebec432" providerId="LiveId" clId="{114FA9DE-A2D6-4CF5-962B-D35F618B27D5}" dt="2025-02-27T06:39:49.831" v="130" actId="478"/>
          <ac:picMkLst>
            <pc:docMk/>
            <pc:sldMk cId="4246123981" sldId="397"/>
            <ac:picMk id="4" creationId="{D89C6A8B-F6C3-3F33-8318-13443AF8490C}"/>
          </ac:picMkLst>
        </pc:picChg>
        <pc:picChg chg="add mod">
          <ac:chgData name="성지 이" userId="b174395d2ebec432" providerId="LiveId" clId="{114FA9DE-A2D6-4CF5-962B-D35F618B27D5}" dt="2025-02-27T06:39:58.639" v="136" actId="962"/>
          <ac:picMkLst>
            <pc:docMk/>
            <pc:sldMk cId="4246123981" sldId="397"/>
            <ac:picMk id="5" creationId="{00A15EEF-5365-C606-8049-9628EEBFC664}"/>
          </ac:picMkLst>
        </pc:picChg>
      </pc:sldChg>
      <pc:sldChg chg="add">
        <pc:chgData name="성지 이" userId="b174395d2ebec432" providerId="LiveId" clId="{114FA9DE-A2D6-4CF5-962B-D35F618B27D5}" dt="2025-02-27T07:06:56.660" v="154"/>
        <pc:sldMkLst>
          <pc:docMk/>
          <pc:sldMk cId="3671493430" sldId="398"/>
        </pc:sldMkLst>
      </pc:sldChg>
      <pc:sldChg chg="addSp delSp modSp add mod">
        <pc:chgData name="성지 이" userId="b174395d2ebec432" providerId="LiveId" clId="{114FA9DE-A2D6-4CF5-962B-D35F618B27D5}" dt="2025-02-27T07:25:03.087" v="197" actId="14100"/>
        <pc:sldMkLst>
          <pc:docMk/>
          <pc:sldMk cId="523871034" sldId="399"/>
        </pc:sldMkLst>
        <pc:spChg chg="del">
          <ac:chgData name="성지 이" userId="b174395d2ebec432" providerId="LiveId" clId="{114FA9DE-A2D6-4CF5-962B-D35F618B27D5}" dt="2025-02-27T07:23:55.662" v="183" actId="478"/>
          <ac:spMkLst>
            <pc:docMk/>
            <pc:sldMk cId="523871034" sldId="399"/>
            <ac:spMk id="6" creationId="{7946D73B-E1B1-7061-9516-DB8AE6BB85E9}"/>
          </ac:spMkLst>
        </pc:spChg>
        <pc:picChg chg="add mod">
          <ac:chgData name="성지 이" userId="b174395d2ebec432" providerId="LiveId" clId="{114FA9DE-A2D6-4CF5-962B-D35F618B27D5}" dt="2025-02-27T07:25:03.087" v="197" actId="14100"/>
          <ac:picMkLst>
            <pc:docMk/>
            <pc:sldMk cId="523871034" sldId="399"/>
            <ac:picMk id="3" creationId="{6361EABA-FFDE-CCE3-A649-EFE27E9D7ED3}"/>
          </ac:picMkLst>
        </pc:picChg>
        <pc:picChg chg="del">
          <ac:chgData name="성지 이" userId="b174395d2ebec432" providerId="LiveId" clId="{114FA9DE-A2D6-4CF5-962B-D35F618B27D5}" dt="2025-02-27T07:24:01.175" v="185" actId="478"/>
          <ac:picMkLst>
            <pc:docMk/>
            <pc:sldMk cId="523871034" sldId="399"/>
            <ac:picMk id="8" creationId="{4CF2A386-387F-562B-43C0-51FA1FEBFDC5}"/>
          </ac:picMkLst>
        </pc:picChg>
      </pc:sldChg>
      <pc:sldChg chg="addSp delSp modSp add mod">
        <pc:chgData name="성지 이" userId="b174395d2ebec432" providerId="LiveId" clId="{114FA9DE-A2D6-4CF5-962B-D35F618B27D5}" dt="2025-02-27T07:51:13.933" v="225" actId="14100"/>
        <pc:sldMkLst>
          <pc:docMk/>
          <pc:sldMk cId="158661028" sldId="400"/>
        </pc:sldMkLst>
        <pc:picChg chg="add del">
          <ac:chgData name="성지 이" userId="b174395d2ebec432" providerId="LiveId" clId="{114FA9DE-A2D6-4CF5-962B-D35F618B27D5}" dt="2025-02-27T07:50:48.867" v="217" actId="478"/>
          <ac:picMkLst>
            <pc:docMk/>
            <pc:sldMk cId="158661028" sldId="400"/>
            <ac:picMk id="3" creationId="{F7AE218A-CC11-F216-D2B5-5FD1A5D7084A}"/>
          </ac:picMkLst>
        </pc:picChg>
        <pc:picChg chg="add mod">
          <ac:chgData name="성지 이" userId="b174395d2ebec432" providerId="LiveId" clId="{114FA9DE-A2D6-4CF5-962B-D35F618B27D5}" dt="2025-02-27T07:50:49.727" v="218" actId="1076"/>
          <ac:picMkLst>
            <pc:docMk/>
            <pc:sldMk cId="158661028" sldId="400"/>
            <ac:picMk id="5" creationId="{6417E578-0309-BBE2-9EDB-7F50B554C13A}"/>
          </ac:picMkLst>
        </pc:picChg>
        <pc:picChg chg="add mod">
          <ac:chgData name="성지 이" userId="b174395d2ebec432" providerId="LiveId" clId="{114FA9DE-A2D6-4CF5-962B-D35F618B27D5}" dt="2025-02-27T07:51:13.933" v="225" actId="14100"/>
          <ac:picMkLst>
            <pc:docMk/>
            <pc:sldMk cId="158661028" sldId="400"/>
            <ac:picMk id="7" creationId="{967F2817-4840-9CB3-5499-FEED67B914FF}"/>
          </ac:picMkLst>
        </pc:picChg>
      </pc:sldChg>
      <pc:sldChg chg="addSp delSp modSp add mod">
        <pc:chgData name="성지 이" userId="b174395d2ebec432" providerId="LiveId" clId="{114FA9DE-A2D6-4CF5-962B-D35F618B27D5}" dt="2025-02-27T07:58:18.097" v="265" actId="478"/>
        <pc:sldMkLst>
          <pc:docMk/>
          <pc:sldMk cId="2993159528" sldId="401"/>
        </pc:sldMkLst>
        <pc:picChg chg="add mod">
          <ac:chgData name="성지 이" userId="b174395d2ebec432" providerId="LiveId" clId="{114FA9DE-A2D6-4CF5-962B-D35F618B27D5}" dt="2025-02-27T07:58:14.506" v="264" actId="1076"/>
          <ac:picMkLst>
            <pc:docMk/>
            <pc:sldMk cId="2993159528" sldId="401"/>
            <ac:picMk id="8" creationId="{2CC8BD14-97A4-E772-2CED-A7AF4CEBF146}"/>
          </ac:picMkLst>
        </pc:picChg>
        <pc:cxnChg chg="del">
          <ac:chgData name="성지 이" userId="b174395d2ebec432" providerId="LiveId" clId="{114FA9DE-A2D6-4CF5-962B-D35F618B27D5}" dt="2025-02-27T07:58:18.097" v="265" actId="478"/>
          <ac:cxnSpMkLst>
            <pc:docMk/>
            <pc:sldMk cId="2993159528" sldId="401"/>
            <ac:cxnSpMk id="3" creationId="{A025B146-C710-CE7F-B5B4-67A7A5BD8E60}"/>
          </ac:cxnSpMkLst>
        </pc:cxnChg>
      </pc:sldChg>
      <pc:sldChg chg="add">
        <pc:chgData name="성지 이" userId="b174395d2ebec432" providerId="LiveId" clId="{114FA9DE-A2D6-4CF5-962B-D35F618B27D5}" dt="2025-02-27T07:57:42.036" v="245"/>
        <pc:sldMkLst>
          <pc:docMk/>
          <pc:sldMk cId="519821448" sldId="402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587F3A-0366-4732-9F60-3AE31A80C0D7}" type="datetimeFigureOut">
              <a:rPr lang="ko-KR" altLang="en-US" smtClean="0"/>
              <a:t>2025-02-27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99EB3B-C930-47A6-8C31-DB391475B5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86850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D6936B-89C4-2B40-BDA2-2957B3B1A569}" type="slidenum">
              <a:rPr kumimoji="1" lang="ko-KR" altLang="en-US" smtClean="0"/>
              <a:t>20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564876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BC1B2E-C5BB-F768-3689-78ACECAC72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67E8440-58FB-1220-6C3F-B519753023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9C66E64-B5AD-B32C-DAAB-4187AEA40E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094A18F-E3D6-D70D-DDF3-FB632180381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D6936B-89C4-2B40-BDA2-2957B3B1A569}" type="slidenum">
              <a:rPr kumimoji="1" lang="ko-KR" altLang="en-US" smtClean="0"/>
              <a:t>29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293165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B9739B-6594-03D5-E67E-5FB2C52689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28D7B84-F8C9-4869-91F3-E8543564D9E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B920F82-4ABB-37B9-2574-9E412945AE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C615E4A-F92B-527B-3E04-DAB226C1D3E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D6936B-89C4-2B40-BDA2-2957B3B1A569}" type="slidenum">
              <a:rPr kumimoji="1" lang="ko-KR" altLang="en-US" smtClean="0"/>
              <a:t>30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18143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9DF34D-D490-F6C2-91FF-D51ABE5295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B097619-BFB2-B006-9D65-5FA986549CB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B6CA2B2-15D2-639F-406A-26A07208E4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A8FBC86-6408-9CD1-15E4-9E0F12A5C5C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D6936B-89C4-2B40-BDA2-2957B3B1A569}" type="slidenum">
              <a:rPr kumimoji="1" lang="ko-KR" altLang="en-US" smtClean="0"/>
              <a:t>21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367594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A4AE91-C76A-96FD-F366-DE98DCF4D6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8E9A318-CB85-822C-378E-21AB4D1040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1F631DD-521F-38BB-C5F4-50CE83BB81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DD76161-26C2-A232-C08B-01F427AA808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D6936B-89C4-2B40-BDA2-2957B3B1A569}" type="slidenum">
              <a:rPr kumimoji="1" lang="ko-KR" altLang="en-US" smtClean="0"/>
              <a:t>22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906577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4FAF21-4BB6-3844-5BAB-8D2743EEFD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5146FB6-E973-7AA4-6D33-2BC2B5AD60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8382E9D-2E8A-DD09-6134-C8C5E26F2E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EB437A9-27F5-04A4-43D9-8BD4D13D5EC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D6936B-89C4-2B40-BDA2-2957B3B1A569}" type="slidenum">
              <a:rPr kumimoji="1" lang="ko-KR" altLang="en-US" smtClean="0"/>
              <a:t>23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747466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108D7B-3842-B3D0-2AD3-E39BB58F61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2252535-2F4E-B844-506B-55D9BDA2B1C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3470B89-366A-1013-9AF8-0A9861D441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E6B3520-4BFE-E8C0-027B-75E6C4C4C75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D6936B-89C4-2B40-BDA2-2957B3B1A569}" type="slidenum">
              <a:rPr kumimoji="1" lang="ko-KR" altLang="en-US" smtClean="0"/>
              <a:t>24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259840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603EEF-5839-3FD1-E4A1-568F88F8C4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240103B-BEB4-B3B6-7AB0-E935BE0897D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6FFFCB1-E1CC-3B6A-9893-4A1693A14D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BA28C45-DFF6-D792-B3EE-D0D4D949206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D6936B-89C4-2B40-BDA2-2957B3B1A569}" type="slidenum">
              <a:rPr kumimoji="1" lang="ko-KR" altLang="en-US" smtClean="0"/>
              <a:t>25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522604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FE0D30-2735-D00B-3B47-3391AC84F8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F80D53E-1DBC-FCAC-EA70-A7942DE48A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5CD1D4E-2DAA-7685-6DD9-392BAA82AE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B3F1F52-5567-DCF9-04F5-0B2AB4A0831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D6936B-89C4-2B40-BDA2-2957B3B1A569}" type="slidenum">
              <a:rPr kumimoji="1" lang="ko-KR" altLang="en-US" smtClean="0"/>
              <a:t>26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323341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F211DB-4CC1-42F3-8A84-9B5784E758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0664E30-9020-683E-0EE4-E3065F63C1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819F315-C66B-A855-E1B3-5A9A1A2F0F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F5CF406-8D1A-CBC9-7B98-E27C41B71BC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D6936B-89C4-2B40-BDA2-2957B3B1A569}" type="slidenum">
              <a:rPr kumimoji="1" lang="ko-KR" altLang="en-US" smtClean="0"/>
              <a:t>27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446372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EB6B21-773E-0257-9B94-D107C5F473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56DA951-5775-A454-48D4-91776B220B2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F3ED9A3-143A-25DC-23B6-9C687B39F9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C9C3A5F-66E7-C0F6-5397-A085B97E7D4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D6936B-89C4-2B40-BDA2-2957B3B1A569}" type="slidenum">
              <a:rPr kumimoji="1" lang="ko-KR" altLang="en-US" smtClean="0"/>
              <a:t>28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462346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90B535-2CCC-2492-4FE5-6359A2B8AE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16DFFDF-7DD5-1DAC-B722-8A73A04ED5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15806EB-EB03-61ED-766D-13F171357B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F6C11-CF92-4CE5-B2AE-A425CEAF9123}" type="datetimeFigureOut">
              <a:rPr lang="ko-KR" altLang="en-US" smtClean="0"/>
              <a:t>2025-02-27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DBDF3FB-385F-9714-D643-E98789143D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176298-18EF-7F16-77A7-89F7D6064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94016-DA8F-4075-8FDF-FA03C79D59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59021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E357D7-15CA-B27D-23D7-417F862E5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40C386F-9777-EF63-5FC9-0AACBFFCA4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8432B9B-CF6E-AD37-EFFE-D4DE2FAE72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F6C11-CF92-4CE5-B2AE-A425CEAF9123}" type="datetimeFigureOut">
              <a:rPr lang="ko-KR" altLang="en-US" smtClean="0"/>
              <a:t>2025-02-27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7ECBB12-F5EC-11CF-49FE-2ED6AE3731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8EEAF45-4BBE-D3D7-025A-C7DB89A48F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94016-DA8F-4075-8FDF-FA03C79D59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67168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BC0F432-5078-7C15-835E-066299F75A5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C2505AF-5FE1-DE4B-1395-4E9F56274A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F64DF46-EDF3-CDEB-8B06-0A2CF56EDC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F6C11-CF92-4CE5-B2AE-A425CEAF9123}" type="datetimeFigureOut">
              <a:rPr lang="ko-KR" altLang="en-US" smtClean="0"/>
              <a:t>2025-02-27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BE88C30-DCE8-7440-BA8B-044F07DCBC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01AE49C-C88A-EA3A-D879-8B5AFCEE0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94016-DA8F-4075-8FDF-FA03C79D59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9369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37BD56-378B-E495-097F-7C6FD2A22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5FCD64E-CF14-A3A4-C247-75D60701BA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2956553-98FB-629B-A4EC-7B72E3FDE3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F6C11-CF92-4CE5-B2AE-A425CEAF9123}" type="datetimeFigureOut">
              <a:rPr lang="ko-KR" altLang="en-US" smtClean="0"/>
              <a:t>2025-02-27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0B5566D-EF8B-722B-0967-EF8022967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61DAED5-4060-5135-9F01-0CD0A8A56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94016-DA8F-4075-8FDF-FA03C79D59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84421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34304D-565F-16DB-9EC7-DCE2FB524B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89F8AEB-3FD0-5ED1-2E4D-6C18351E5C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485C30-705E-7FAB-64FA-F5DD26E4B6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F6C11-CF92-4CE5-B2AE-A425CEAF9123}" type="datetimeFigureOut">
              <a:rPr lang="ko-KR" altLang="en-US" smtClean="0"/>
              <a:t>2025-02-27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B59A9FB-CA73-BAF6-28E1-45FE433592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A3F472F-8926-A5D6-0E9A-0D337DD39C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94016-DA8F-4075-8FDF-FA03C79D59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56241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188ED8-5A26-A38E-CC0B-07174CF89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2A26B63-9049-9E3D-ABFC-8B0098A249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622BAFA-09A7-1044-7ED6-7142981439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4DCA7F8-FF38-C11F-37A7-7C4FE10B8D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F6C11-CF92-4CE5-B2AE-A425CEAF9123}" type="datetimeFigureOut">
              <a:rPr lang="ko-KR" altLang="en-US" smtClean="0"/>
              <a:t>2025-02-27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AE6DD88-B75E-2DFF-4047-DDC1A823A0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9D20C59-FE30-9C50-9E8C-E23C40B5B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94016-DA8F-4075-8FDF-FA03C79D59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5427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CBD6B4-BA97-1046-C98B-BFC02A75A9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9AEFC08-598D-29C2-D391-7E2FCEFD8E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085DC7A-8801-32D4-7FA5-AD989689F5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03A7D93-E48B-097B-328F-10476CDE97B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418A28D-FA65-8A3A-AF35-600CDACEBE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42FEB07-3746-3BDD-E551-34C9410C8B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F6C11-CF92-4CE5-B2AE-A425CEAF9123}" type="datetimeFigureOut">
              <a:rPr lang="ko-KR" altLang="en-US" smtClean="0"/>
              <a:t>2025-02-27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BE2A0A7-4002-4E32-8A86-29E6801128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09CEAAD-8362-4FE4-741A-73A514F437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94016-DA8F-4075-8FDF-FA03C79D59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49804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C09FD5-58EF-FB3A-F851-A45347846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CCE53E6-5361-1918-5846-1785E80EF9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F6C11-CF92-4CE5-B2AE-A425CEAF9123}" type="datetimeFigureOut">
              <a:rPr lang="ko-KR" altLang="en-US" smtClean="0"/>
              <a:t>2025-02-27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B5D0682-49DF-C06A-7C4D-72F3A4D797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E627546-053B-E97B-3DCF-C97DA0016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94016-DA8F-4075-8FDF-FA03C79D59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88883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35C9FD9-0538-361E-686E-74BC30952E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F6C11-CF92-4CE5-B2AE-A425CEAF9123}" type="datetimeFigureOut">
              <a:rPr lang="ko-KR" altLang="en-US" smtClean="0"/>
              <a:t>2025-02-27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93F19B8-3254-41CB-429D-ED458A6837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723B83B-C777-AE0B-C812-745D767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94016-DA8F-4075-8FDF-FA03C79D59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00695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A2D4CF-B880-C023-FACE-288E29588C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2FEDEAA-A097-AE39-CAF7-5EEDC3E445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EEC9138-ED37-4E2F-F2F0-73D9B99892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AB55821-FC4F-F337-182D-E06B3A322B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F6C11-CF92-4CE5-B2AE-A425CEAF9123}" type="datetimeFigureOut">
              <a:rPr lang="ko-KR" altLang="en-US" smtClean="0"/>
              <a:t>2025-02-27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568B15B-4BA3-1F18-0DA7-70CEC7CCA7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08C8D76-659D-A14F-9FB6-400CF79D59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94016-DA8F-4075-8FDF-FA03C79D59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64476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AA2CB1-8AAC-C59A-EAA0-56321660A7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E04312D-C4CF-2680-0955-DAFBD4F3E3C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CB500A0-491D-81A2-CC2D-100B3364C7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1084ED2-81E3-841A-028E-F07BE12C16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F6C11-CF92-4CE5-B2AE-A425CEAF9123}" type="datetimeFigureOut">
              <a:rPr lang="ko-KR" altLang="en-US" smtClean="0"/>
              <a:t>2025-02-27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3770D23-92D1-2B04-63FC-FA86C2A89F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0CAFEAF-28C8-7648-3326-BC49A3FEA0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94016-DA8F-4075-8FDF-FA03C79D59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95547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A592B94-92D6-6A4D-9137-CE468D931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4C1215D-514B-2B6B-0A57-31B915CECB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720EC95-2FF1-8F04-4275-A4268CD3C7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9FF6C11-CF92-4CE5-B2AE-A425CEAF9123}" type="datetimeFigureOut">
              <a:rPr lang="ko-KR" altLang="en-US" smtClean="0"/>
              <a:t>2025-02-27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FA5EF52-8775-D653-A624-AB2E0C8583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DE4F408-BDD5-CE25-472E-5CBC46C525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9694016-DA8F-4075-8FDF-FA03C79D59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87827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5" name="Rectangle 17">
            <a:extLst>
              <a:ext uri="{FF2B5EF4-FFF2-40B4-BE49-F238E27FC236}">
                <a16:creationId xmlns:a16="http://schemas.microsoft.com/office/drawing/2014/main" id="{A7895A40-19A4-42D6-9D30-DBC1E80026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19">
            <a:extLst>
              <a:ext uri="{FF2B5EF4-FFF2-40B4-BE49-F238E27FC236}">
                <a16:creationId xmlns:a16="http://schemas.microsoft.com/office/drawing/2014/main" id="{02F429C4-ABC9-46FC-818A-B5429CDE4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1270325" y="3369273"/>
            <a:ext cx="32004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21">
            <a:extLst>
              <a:ext uri="{FF2B5EF4-FFF2-40B4-BE49-F238E27FC236}">
                <a16:creationId xmlns:a16="http://schemas.microsoft.com/office/drawing/2014/main" id="{2CEF98E4-3709-4952-8F42-2305CCE34F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6374475" y="1040470"/>
            <a:ext cx="6858003" cy="477704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23">
            <a:extLst>
              <a:ext uri="{FF2B5EF4-FFF2-40B4-BE49-F238E27FC236}">
                <a16:creationId xmlns:a16="http://schemas.microsoft.com/office/drawing/2014/main" id="{F10BCCF5-D685-47FF-B675-647EAEB72C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7914" y="857786"/>
            <a:ext cx="11067024" cy="520893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937284-7CF9-566D-09F6-87A2E173229F}"/>
              </a:ext>
            </a:extLst>
          </p:cNvPr>
          <p:cNvSpPr txBox="1"/>
          <p:nvPr/>
        </p:nvSpPr>
        <p:spPr>
          <a:xfrm>
            <a:off x="987689" y="3071183"/>
            <a:ext cx="9910296" cy="259002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80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TEAM 2</a:t>
            </a:r>
          </a:p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altLang="ko-KR" sz="80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altLang="ko-KR" sz="80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altLang="ko-KR" sz="80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altLang="ko-KR" sz="80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altLang="ko-KR" sz="80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altLang="ko-KR" sz="8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3E87F5-8239-D115-9382-7C8674698D44}"/>
              </a:ext>
            </a:extLst>
          </p:cNvPr>
          <p:cNvSpPr txBox="1"/>
          <p:nvPr/>
        </p:nvSpPr>
        <p:spPr>
          <a:xfrm>
            <a:off x="987688" y="1553518"/>
            <a:ext cx="9910295" cy="128173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latinLnBrk="0">
              <a:lnSpc>
                <a:spcPct val="90000"/>
              </a:lnSpc>
              <a:spcBef>
                <a:spcPts val="1000"/>
              </a:spcBef>
            </a:pPr>
            <a:r>
              <a:rPr lang="en-US" altLang="ko-KR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Last presentation in UCSI</a:t>
            </a:r>
          </a:p>
        </p:txBody>
      </p:sp>
      <p:sp>
        <p:nvSpPr>
          <p:cNvPr id="49" name="Rectangle 25">
            <a:extLst>
              <a:ext uri="{FF2B5EF4-FFF2-40B4-BE49-F238E27FC236}">
                <a16:creationId xmlns:a16="http://schemas.microsoft.com/office/drawing/2014/main" id="{B0EE8A42-107A-4D4C-8D56-BBAE95C7FC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1524009" y="3366125"/>
            <a:ext cx="32004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0389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래픽 10" descr="남성 프로그래머 단색으로 채워진">
            <a:extLst>
              <a:ext uri="{FF2B5EF4-FFF2-40B4-BE49-F238E27FC236}">
                <a16:creationId xmlns:a16="http://schemas.microsoft.com/office/drawing/2014/main" id="{1B77863F-1D29-7626-3EF2-7D3E6F8164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55033" y="3706318"/>
            <a:ext cx="914400" cy="914400"/>
          </a:xfrm>
          <a:prstGeom prst="rect">
            <a:avLst/>
          </a:prstGeom>
        </p:spPr>
      </p:pic>
      <p:pic>
        <p:nvPicPr>
          <p:cNvPr id="17" name="그래픽 16" descr="여성 프로그래머 단색으로 채워진">
            <a:extLst>
              <a:ext uri="{FF2B5EF4-FFF2-40B4-BE49-F238E27FC236}">
                <a16:creationId xmlns:a16="http://schemas.microsoft.com/office/drawing/2014/main" id="{96B206BD-3A4B-2BB1-69D3-C2962188CF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47410" y="738266"/>
            <a:ext cx="914400" cy="914400"/>
          </a:xfrm>
          <a:prstGeom prst="rect">
            <a:avLst/>
          </a:prstGeom>
        </p:spPr>
      </p:pic>
      <p:pic>
        <p:nvPicPr>
          <p:cNvPr id="18" name="그래픽 17" descr="남성 프로그래머 단색으로 채워진">
            <a:extLst>
              <a:ext uri="{FF2B5EF4-FFF2-40B4-BE49-F238E27FC236}">
                <a16:creationId xmlns:a16="http://schemas.microsoft.com/office/drawing/2014/main" id="{0DB82A7D-EE1B-2DD6-6938-6371B07EE7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54380" y="738266"/>
            <a:ext cx="914400" cy="914400"/>
          </a:xfrm>
          <a:prstGeom prst="rect">
            <a:avLst/>
          </a:prstGeom>
        </p:spPr>
      </p:pic>
      <p:pic>
        <p:nvPicPr>
          <p:cNvPr id="19" name="그래픽 18" descr="여성 프로그래머 단색으로 채워진">
            <a:extLst>
              <a:ext uri="{FF2B5EF4-FFF2-40B4-BE49-F238E27FC236}">
                <a16:creationId xmlns:a16="http://schemas.microsoft.com/office/drawing/2014/main" id="{478AF9B2-51B4-77C5-8890-9C7D6EDC01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464173" y="2888974"/>
            <a:ext cx="914400" cy="914400"/>
          </a:xfrm>
          <a:prstGeom prst="rect">
            <a:avLst/>
          </a:prstGeom>
        </p:spPr>
      </p:pic>
      <p:pic>
        <p:nvPicPr>
          <p:cNvPr id="20" name="그래픽 19" descr="여성 프로그래머 단색으로 채워진">
            <a:extLst>
              <a:ext uri="{FF2B5EF4-FFF2-40B4-BE49-F238E27FC236}">
                <a16:creationId xmlns:a16="http://schemas.microsoft.com/office/drawing/2014/main" id="{D09A3B73-7B3E-BF88-A243-FC0E46AD82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69433" y="3706318"/>
            <a:ext cx="914400" cy="914400"/>
          </a:xfrm>
          <a:prstGeom prst="rect">
            <a:avLst/>
          </a:prstGeom>
        </p:spPr>
      </p:pic>
      <p:pic>
        <p:nvPicPr>
          <p:cNvPr id="22" name="그래픽 21" descr="아이디어를 가진 사람 단색으로 채워진">
            <a:extLst>
              <a:ext uri="{FF2B5EF4-FFF2-40B4-BE49-F238E27FC236}">
                <a16:creationId xmlns:a16="http://schemas.microsoft.com/office/drawing/2014/main" id="{C5AE0963-C455-DAAB-CEF0-5303607CE7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638799" y="2592049"/>
            <a:ext cx="1294151" cy="1294151"/>
          </a:xfrm>
          <a:prstGeom prst="rect">
            <a:avLst/>
          </a:prstGeom>
        </p:spPr>
      </p:pic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7875A021-9E54-D90B-285F-48F7E84B8F57}"/>
              </a:ext>
            </a:extLst>
          </p:cNvPr>
          <p:cNvCxnSpPr>
            <a:cxnSpLocks/>
          </p:cNvCxnSpPr>
          <p:nvPr/>
        </p:nvCxnSpPr>
        <p:spPr>
          <a:xfrm>
            <a:off x="4235456" y="1784450"/>
            <a:ext cx="1515987" cy="156172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55423BAB-B2BB-04BB-B909-55E3AE00748E}"/>
              </a:ext>
            </a:extLst>
          </p:cNvPr>
          <p:cNvCxnSpPr>
            <a:cxnSpLocks/>
          </p:cNvCxnSpPr>
          <p:nvPr/>
        </p:nvCxnSpPr>
        <p:spPr>
          <a:xfrm flipH="1">
            <a:off x="6692290" y="3511826"/>
            <a:ext cx="257760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84303EB1-D313-20F1-ACED-79B26203D087}"/>
              </a:ext>
            </a:extLst>
          </p:cNvPr>
          <p:cNvSpPr txBox="1"/>
          <p:nvPr/>
        </p:nvSpPr>
        <p:spPr>
          <a:xfrm>
            <a:off x="5751443" y="1027043"/>
            <a:ext cx="17890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>
                <a:solidFill>
                  <a:srgbClr val="FFC000"/>
                </a:solidFill>
              </a:rPr>
              <a:t>Front</a:t>
            </a:r>
            <a:endParaRPr lang="ko-KR" altLang="en-US" sz="4800" b="1" dirty="0">
              <a:solidFill>
                <a:srgbClr val="FFC000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4534102-2740-1980-5775-CF8954BC7CB5}"/>
              </a:ext>
            </a:extLst>
          </p:cNvPr>
          <p:cNvSpPr txBox="1"/>
          <p:nvPr/>
        </p:nvSpPr>
        <p:spPr>
          <a:xfrm>
            <a:off x="814467" y="3941996"/>
            <a:ext cx="21203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>
                <a:solidFill>
                  <a:srgbClr val="FFC000"/>
                </a:solidFill>
              </a:rPr>
              <a:t>AI</a:t>
            </a:r>
            <a:endParaRPr lang="ko-KR" altLang="en-US" sz="4800" b="1" dirty="0">
              <a:solidFill>
                <a:srgbClr val="FFC000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FE61468-B6D4-BE8E-A76F-2FABDD42763E}"/>
              </a:ext>
            </a:extLst>
          </p:cNvPr>
          <p:cNvSpPr txBox="1"/>
          <p:nvPr/>
        </p:nvSpPr>
        <p:spPr>
          <a:xfrm>
            <a:off x="10378573" y="3110999"/>
            <a:ext cx="20275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>
                <a:solidFill>
                  <a:srgbClr val="FFC000"/>
                </a:solidFill>
              </a:rPr>
              <a:t>Back</a:t>
            </a:r>
            <a:endParaRPr lang="ko-KR" altLang="en-US" sz="4800" b="1" dirty="0">
              <a:solidFill>
                <a:srgbClr val="FFC000"/>
              </a:solidFill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1135E7EB-63E4-3F14-D83E-77DDD06B70ED}"/>
              </a:ext>
            </a:extLst>
          </p:cNvPr>
          <p:cNvCxnSpPr>
            <a:cxnSpLocks/>
          </p:cNvCxnSpPr>
          <p:nvPr/>
        </p:nvCxnSpPr>
        <p:spPr>
          <a:xfrm flipH="1">
            <a:off x="3683724" y="3832614"/>
            <a:ext cx="2067719" cy="6068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55DA585D-B198-A7BE-F82B-95B197E4008E}"/>
              </a:ext>
            </a:extLst>
          </p:cNvPr>
          <p:cNvCxnSpPr>
            <a:cxnSpLocks/>
          </p:cNvCxnSpPr>
          <p:nvPr/>
        </p:nvCxnSpPr>
        <p:spPr>
          <a:xfrm flipV="1">
            <a:off x="3683724" y="3622441"/>
            <a:ext cx="2067719" cy="63911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193C15F3-BE6B-10E5-E63C-C38E1E8435AE}"/>
              </a:ext>
            </a:extLst>
          </p:cNvPr>
          <p:cNvCxnSpPr>
            <a:cxnSpLocks/>
          </p:cNvCxnSpPr>
          <p:nvPr/>
        </p:nvCxnSpPr>
        <p:spPr>
          <a:xfrm>
            <a:off x="6692290" y="3817563"/>
            <a:ext cx="2730277" cy="1505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038259B6-BEF3-1AD7-5297-E752591EFF79}"/>
              </a:ext>
            </a:extLst>
          </p:cNvPr>
          <p:cNvCxnSpPr>
            <a:cxnSpLocks/>
          </p:cNvCxnSpPr>
          <p:nvPr/>
        </p:nvCxnSpPr>
        <p:spPr>
          <a:xfrm flipH="1" flipV="1">
            <a:off x="4571878" y="1778962"/>
            <a:ext cx="1316077" cy="13682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화살표: 아래쪽 69">
            <a:extLst>
              <a:ext uri="{FF2B5EF4-FFF2-40B4-BE49-F238E27FC236}">
                <a16:creationId xmlns:a16="http://schemas.microsoft.com/office/drawing/2014/main" id="{8F9D3170-656C-855B-6733-92CF090352D0}"/>
              </a:ext>
            </a:extLst>
          </p:cNvPr>
          <p:cNvSpPr/>
          <p:nvPr/>
        </p:nvSpPr>
        <p:spPr>
          <a:xfrm>
            <a:off x="5888280" y="4163518"/>
            <a:ext cx="453916" cy="137120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96764DC0-1591-E211-8186-2D1B4BA7B822}"/>
              </a:ext>
            </a:extLst>
          </p:cNvPr>
          <p:cNvSpPr txBox="1"/>
          <p:nvPr/>
        </p:nvSpPr>
        <p:spPr>
          <a:xfrm>
            <a:off x="3096504" y="5683925"/>
            <a:ext cx="68248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7030A0"/>
                </a:solidFill>
              </a:rPr>
              <a:t>Decision &amp; Part support</a:t>
            </a:r>
            <a:endParaRPr lang="ko-KR" altLang="en-US" sz="3600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20186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4C071E0-B8F2-EDC8-259E-E70501941B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A7895A40-19A4-42D6-9D30-DBC1E80026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2F429C4-ABC9-46FC-818A-B5429CDE4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1270325" y="3369273"/>
            <a:ext cx="32004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CEF98E4-3709-4952-8F42-2305CCE34F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6374475" y="1040470"/>
            <a:ext cx="6858003" cy="477704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10BCCF5-D685-47FF-B675-647EAEB72C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7914" y="857786"/>
            <a:ext cx="11067024" cy="520893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F8135A-D204-CBB0-95B3-62ADD19E2C58}"/>
              </a:ext>
            </a:extLst>
          </p:cNvPr>
          <p:cNvSpPr txBox="1"/>
          <p:nvPr/>
        </p:nvSpPr>
        <p:spPr>
          <a:xfrm>
            <a:off x="987689" y="3071183"/>
            <a:ext cx="9910296" cy="259002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8000" b="1" dirty="0">
                <a:latin typeface="+mj-lt"/>
                <a:ea typeface="+mj-ea"/>
                <a:cs typeface="+mj-cs"/>
              </a:rPr>
              <a:t>3</a:t>
            </a:r>
            <a:r>
              <a:rPr lang="en-US" altLang="ko-KR" sz="8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. Front-end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0EE8A42-107A-4D4C-8D56-BBAE95C7FC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1524009" y="3366125"/>
            <a:ext cx="32004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3378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E209FD-AEC6-7754-B141-CA36FEAC8A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4015DDE2-CC3C-D217-FA77-5F7018A62714}"/>
              </a:ext>
            </a:extLst>
          </p:cNvPr>
          <p:cNvSpPr/>
          <p:nvPr/>
        </p:nvSpPr>
        <p:spPr>
          <a:xfrm>
            <a:off x="2484783" y="238539"/>
            <a:ext cx="6685721" cy="1577008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 dirty="0"/>
              <a:t>Learning HTML/CSS/JS</a:t>
            </a:r>
            <a:endParaRPr lang="ko-KR" altLang="en-US" sz="4000" b="1" dirty="0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DC23A99E-D6E0-4556-56D0-E16B7046B542}"/>
              </a:ext>
            </a:extLst>
          </p:cNvPr>
          <p:cNvSpPr/>
          <p:nvPr/>
        </p:nvSpPr>
        <p:spPr>
          <a:xfrm>
            <a:off x="2484783" y="2484784"/>
            <a:ext cx="6685721" cy="1577008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 dirty="0"/>
              <a:t>Starting coding Using React</a:t>
            </a:r>
            <a:endParaRPr lang="ko-KR" altLang="en-US" sz="4000" b="1" dirty="0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0B2D8F45-79E6-BE2A-ADDB-0841B5928780}"/>
              </a:ext>
            </a:extLst>
          </p:cNvPr>
          <p:cNvSpPr/>
          <p:nvPr/>
        </p:nvSpPr>
        <p:spPr>
          <a:xfrm>
            <a:off x="2484783" y="4737656"/>
            <a:ext cx="6685721" cy="1577008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 dirty="0"/>
              <a:t>Create a shape according to the data</a:t>
            </a:r>
            <a:endParaRPr lang="ko-KR" altLang="en-US" sz="4000" b="1" dirty="0"/>
          </a:p>
        </p:txBody>
      </p:sp>
      <p:sp>
        <p:nvSpPr>
          <p:cNvPr id="7" name="화살표: 아래쪽 6">
            <a:extLst>
              <a:ext uri="{FF2B5EF4-FFF2-40B4-BE49-F238E27FC236}">
                <a16:creationId xmlns:a16="http://schemas.microsoft.com/office/drawing/2014/main" id="{E99DE266-AD54-A71C-611A-80EC0D94D83C}"/>
              </a:ext>
            </a:extLst>
          </p:cNvPr>
          <p:cNvSpPr/>
          <p:nvPr/>
        </p:nvSpPr>
        <p:spPr>
          <a:xfrm>
            <a:off x="5443330" y="1815547"/>
            <a:ext cx="768626" cy="649357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화살표: 아래쪽 7">
            <a:extLst>
              <a:ext uri="{FF2B5EF4-FFF2-40B4-BE49-F238E27FC236}">
                <a16:creationId xmlns:a16="http://schemas.microsoft.com/office/drawing/2014/main" id="{056A16F3-5D72-FD87-F3D6-FEEF45484C17}"/>
              </a:ext>
            </a:extLst>
          </p:cNvPr>
          <p:cNvSpPr/>
          <p:nvPr/>
        </p:nvSpPr>
        <p:spPr>
          <a:xfrm>
            <a:off x="5443330" y="4061792"/>
            <a:ext cx="768626" cy="649357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52247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B7F533-43D1-29E2-E8FB-41500EC325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762F0849-B2B5-D669-BB55-ABC3E93CD6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665" y="322289"/>
            <a:ext cx="12204665" cy="6042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78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2B9C6B-4667-F719-8686-D7BDBC3134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5247AFC8-C4B4-2628-71DF-F576E139BE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84547"/>
            <a:ext cx="12186115" cy="5073453"/>
          </a:xfrm>
          <a:prstGeom prst="rect">
            <a:avLst/>
          </a:prstGeom>
        </p:spPr>
      </p:pic>
      <p:pic>
        <p:nvPicPr>
          <p:cNvPr id="6" name="그래픽 5" descr="광고 단색으로 채워진">
            <a:extLst>
              <a:ext uri="{FF2B5EF4-FFF2-40B4-BE49-F238E27FC236}">
                <a16:creationId xmlns:a16="http://schemas.microsoft.com/office/drawing/2014/main" id="{A5A32A32-BA27-C26B-B0E0-B3AF06702D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12432" y="273930"/>
            <a:ext cx="1462893" cy="1222417"/>
          </a:xfrm>
          <a:prstGeom prst="rect">
            <a:avLst/>
          </a:prstGeom>
        </p:spPr>
      </p:pic>
      <p:pic>
        <p:nvPicPr>
          <p:cNvPr id="8" name="그래픽 7" descr="여성 프로그래머 윤곽선">
            <a:extLst>
              <a:ext uri="{FF2B5EF4-FFF2-40B4-BE49-F238E27FC236}">
                <a16:creationId xmlns:a16="http://schemas.microsoft.com/office/drawing/2014/main" id="{E77F757A-0002-88DE-B763-C017476500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022891" y="-98412"/>
            <a:ext cx="1738859" cy="1738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916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92879C-E48B-5387-6A20-4F7F49F205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스크린샷, 직사각형, 텍스트, 디자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C0C775B9-4689-3F06-C2FD-7916EB79F0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81" y="0"/>
            <a:ext cx="12132038" cy="6805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9032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5E6CCF-9047-55D8-62BA-97120BF4E3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스크린샷, 번호, 폰트이(가) 표시된 사진">
            <a:extLst>
              <a:ext uri="{FF2B5EF4-FFF2-40B4-BE49-F238E27FC236}">
                <a16:creationId xmlns:a16="http://schemas.microsoft.com/office/drawing/2014/main" id="{00A15EEF-5365-C606-8049-9628EEBFC6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716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1239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D465E0-8B37-18AB-E027-B6146B6019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, 스크린샷, 소프트웨어, 운영 체제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26544F68-F3AD-17F3-0D46-A4FAA761DF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947"/>
            <a:ext cx="12192000" cy="6570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7718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758A99D-07E0-0FBB-C663-5F79218D10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A7895A40-19A4-42D6-9D30-DBC1E80026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2F429C4-ABC9-46FC-818A-B5429CDE4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1270325" y="3369273"/>
            <a:ext cx="32004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CEF98E4-3709-4952-8F42-2305CCE34F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6374475" y="1040470"/>
            <a:ext cx="6858003" cy="477704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10BCCF5-D685-47FF-B675-647EAEB72C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7914" y="857786"/>
            <a:ext cx="11067024" cy="520893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D5A7BF0-95DB-749B-DEF1-F029EE22F03D}"/>
              </a:ext>
            </a:extLst>
          </p:cNvPr>
          <p:cNvSpPr txBox="1"/>
          <p:nvPr/>
        </p:nvSpPr>
        <p:spPr>
          <a:xfrm>
            <a:off x="987689" y="3071183"/>
            <a:ext cx="9910296" cy="259002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8000" b="1" dirty="0">
                <a:latin typeface="+mj-lt"/>
                <a:ea typeface="+mj-ea"/>
                <a:cs typeface="+mj-cs"/>
              </a:rPr>
              <a:t>4</a:t>
            </a:r>
            <a:r>
              <a:rPr lang="en-US" altLang="ko-KR" sz="8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. Back-end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0EE8A42-107A-4D4C-8D56-BBAE95C7FC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1524009" y="3366125"/>
            <a:ext cx="32004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9600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720F5E-0A0B-CA89-6A78-52448BF26E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E3D2EFC6-C58D-B3A7-8147-C0F8D2069204}"/>
              </a:ext>
            </a:extLst>
          </p:cNvPr>
          <p:cNvSpPr/>
          <p:nvPr/>
        </p:nvSpPr>
        <p:spPr>
          <a:xfrm>
            <a:off x="3923029" y="4932580"/>
            <a:ext cx="4515935" cy="991166"/>
          </a:xfrm>
          <a:prstGeom prst="rect">
            <a:avLst/>
          </a:prstGeom>
          <a:solidFill>
            <a:srgbClr val="E1E1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69BDF98-339A-B5CF-E887-01B9B36A909A}"/>
              </a:ext>
            </a:extLst>
          </p:cNvPr>
          <p:cNvSpPr/>
          <p:nvPr/>
        </p:nvSpPr>
        <p:spPr>
          <a:xfrm>
            <a:off x="0" y="6689558"/>
            <a:ext cx="12192000" cy="168442"/>
          </a:xfrm>
          <a:prstGeom prst="rect">
            <a:avLst/>
          </a:prstGeom>
          <a:solidFill>
            <a:srgbClr val="414A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C1B9434-30A2-E214-EB34-32385F9A8A70}"/>
              </a:ext>
            </a:extLst>
          </p:cNvPr>
          <p:cNvSpPr/>
          <p:nvPr/>
        </p:nvSpPr>
        <p:spPr>
          <a:xfrm>
            <a:off x="0" y="0"/>
            <a:ext cx="12192000" cy="168442"/>
          </a:xfrm>
          <a:prstGeom prst="rect">
            <a:avLst/>
          </a:prstGeom>
          <a:solidFill>
            <a:srgbClr val="414A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FB5AD4EB-CEB8-B0F2-B614-D51133910ED7}"/>
              </a:ext>
            </a:extLst>
          </p:cNvPr>
          <p:cNvCxnSpPr>
            <a:cxnSpLocks/>
          </p:cNvCxnSpPr>
          <p:nvPr/>
        </p:nvCxnSpPr>
        <p:spPr>
          <a:xfrm flipH="1">
            <a:off x="3616967" y="1821100"/>
            <a:ext cx="509914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2A394372-E108-75AE-910D-6EDE6119895D}"/>
              </a:ext>
            </a:extLst>
          </p:cNvPr>
          <p:cNvSpPr txBox="1"/>
          <p:nvPr/>
        </p:nvSpPr>
        <p:spPr>
          <a:xfrm>
            <a:off x="3331810" y="1134558"/>
            <a:ext cx="58234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highlight>
                  <a:srgbClr val="FFFF00"/>
                </a:highlight>
              </a:rPr>
              <a:t>Backend</a:t>
            </a:r>
            <a:endParaRPr lang="ko-KR" altLang="en-US" sz="3600" b="1" dirty="0">
              <a:solidFill>
                <a:srgbClr val="414A55"/>
              </a:solidFill>
              <a:highlight>
                <a:srgbClr val="FFFF00"/>
              </a:highlight>
              <a:latin typeface="a고딕17" panose="02020600000000000000" pitchFamily="18" charset="-127"/>
              <a:ea typeface="a고딕17" panose="02020600000000000000" pitchFamily="18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49CEDFE-5E9C-3E9D-C9F9-2E18AEE2F9B5}"/>
              </a:ext>
            </a:extLst>
          </p:cNvPr>
          <p:cNvSpPr/>
          <p:nvPr/>
        </p:nvSpPr>
        <p:spPr>
          <a:xfrm>
            <a:off x="711849" y="2188794"/>
            <a:ext cx="2926820" cy="21713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200" dirty="0"/>
              <a:t>1</a:t>
            </a:r>
            <a:r>
              <a:rPr lang="en-US" altLang="ko-KR" sz="2000" dirty="0"/>
              <a:t>.</a:t>
            </a:r>
          </a:p>
          <a:p>
            <a:pPr algn="ctr"/>
            <a:r>
              <a:rPr lang="en" altLang="ko-KR" sz="2000" b="0" i="0" dirty="0">
                <a:solidFill>
                  <a:srgbClr val="222225"/>
                </a:solidFill>
                <a:effectLst/>
                <a:latin typeface="-apple-system"/>
              </a:rPr>
              <a:t>Initial environment setting</a:t>
            </a:r>
          </a:p>
          <a:p>
            <a:pPr algn="ctr"/>
            <a:r>
              <a:rPr lang="en-US" altLang="ko-KR" sz="2000" dirty="0">
                <a:solidFill>
                  <a:srgbClr val="222225"/>
                </a:solidFill>
                <a:latin typeface="-apple-system"/>
              </a:rPr>
              <a:t>-</a:t>
            </a:r>
            <a:r>
              <a:rPr lang="en" altLang="ko-KR" sz="2000" b="1" dirty="0"/>
              <a:t>Django Setup</a:t>
            </a:r>
            <a:endParaRPr lang="ko-KR" altLang="en-US" sz="2000" dirty="0">
              <a:solidFill>
                <a:srgbClr val="000000"/>
              </a:solidFill>
              <a:effectLst/>
              <a:latin typeface="Helvetica" pitchFamily="2" charset="0"/>
            </a:endParaRPr>
          </a:p>
          <a:p>
            <a:pPr algn="ctr"/>
            <a:endParaRPr lang="en" altLang="ko-KR" sz="2000" b="0" i="0" dirty="0">
              <a:solidFill>
                <a:srgbClr val="222225"/>
              </a:solidFill>
              <a:effectLst/>
              <a:latin typeface="-apple-system"/>
            </a:endParaRPr>
          </a:p>
          <a:p>
            <a:pPr algn="ctr">
              <a:lnSpc>
                <a:spcPct val="150000"/>
              </a:lnSpc>
            </a:pPr>
            <a:endParaRPr lang="ko-KR" altLang="en-US" sz="2000" dirty="0">
              <a:solidFill>
                <a:srgbClr val="000000"/>
              </a:solidFill>
              <a:effectLst/>
              <a:latin typeface="Helvetica" pitchFamily="2" charset="0"/>
            </a:endParaRPr>
          </a:p>
        </p:txBody>
      </p: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9B820319-DBD8-A828-7B81-73C007FA8D49}"/>
              </a:ext>
            </a:extLst>
          </p:cNvPr>
          <p:cNvCxnSpPr>
            <a:cxnSpLocks/>
          </p:cNvCxnSpPr>
          <p:nvPr/>
        </p:nvCxnSpPr>
        <p:spPr>
          <a:xfrm flipV="1">
            <a:off x="4307026" y="2369597"/>
            <a:ext cx="0" cy="213099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9FB8BE88-51EE-2E5B-1C5D-8493E6D20C0B}"/>
              </a:ext>
            </a:extLst>
          </p:cNvPr>
          <p:cNvCxnSpPr>
            <a:cxnSpLocks/>
          </p:cNvCxnSpPr>
          <p:nvPr/>
        </p:nvCxnSpPr>
        <p:spPr>
          <a:xfrm flipV="1">
            <a:off x="8049649" y="2369597"/>
            <a:ext cx="0" cy="213099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F7F15FBF-0829-9D95-99DC-12E290600FED}"/>
              </a:ext>
            </a:extLst>
          </p:cNvPr>
          <p:cNvGrpSpPr/>
          <p:nvPr/>
        </p:nvGrpSpPr>
        <p:grpSpPr>
          <a:xfrm>
            <a:off x="200126" y="303747"/>
            <a:ext cx="4539513" cy="584775"/>
            <a:chOff x="1789722" y="3027533"/>
            <a:chExt cx="2368948" cy="584775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D9F1954-7524-8F64-8BD6-204B8237CB7D}"/>
                </a:ext>
              </a:extLst>
            </p:cNvPr>
            <p:cNvSpPr txBox="1"/>
            <p:nvPr/>
          </p:nvSpPr>
          <p:spPr>
            <a:xfrm>
              <a:off x="1976512" y="3027533"/>
              <a:ext cx="218215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/>
                <a:t>Backend - </a:t>
              </a:r>
              <a:r>
                <a:rPr lang="en" altLang="ko-KR" sz="3200" dirty="0"/>
                <a:t>Key Features</a:t>
              </a: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BCCF80A5-465C-12D5-0477-D2DFF1D4BDFB}"/>
                </a:ext>
              </a:extLst>
            </p:cNvPr>
            <p:cNvSpPr/>
            <p:nvPr/>
          </p:nvSpPr>
          <p:spPr>
            <a:xfrm>
              <a:off x="1789722" y="3078908"/>
              <a:ext cx="116080" cy="451135"/>
            </a:xfrm>
            <a:prstGeom prst="rect">
              <a:avLst/>
            </a:prstGeom>
            <a:solidFill>
              <a:srgbClr val="414A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9DAAEB91-90E0-843D-8DEC-222EF0546B89}"/>
              </a:ext>
            </a:extLst>
          </p:cNvPr>
          <p:cNvSpPr/>
          <p:nvPr/>
        </p:nvSpPr>
        <p:spPr>
          <a:xfrm>
            <a:off x="8718006" y="2249753"/>
            <a:ext cx="291338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3200" dirty="0"/>
              <a:t>3.</a:t>
            </a:r>
          </a:p>
          <a:p>
            <a:pPr algn="ctr"/>
            <a:r>
              <a:rPr lang="en" altLang="ko-KR" sz="2000" dirty="0"/>
              <a:t>automatically </a:t>
            </a:r>
          </a:p>
          <a:p>
            <a:pPr algn="ctr"/>
            <a:r>
              <a:rPr lang="en" altLang="ko-KR" sz="2000" dirty="0"/>
              <a:t>assigns classes </a:t>
            </a:r>
          </a:p>
          <a:p>
            <a:pPr algn="ctr"/>
            <a:r>
              <a:rPr lang="en" altLang="ko-KR" sz="2000" dirty="0"/>
              <a:t>to appropriate classrooms based on predefined algorithms</a:t>
            </a:r>
            <a:endParaRPr lang="en-US" altLang="ko-KR" sz="2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DFE2464-BB37-0970-9674-12F8A545FCA2}"/>
              </a:ext>
            </a:extLst>
          </p:cNvPr>
          <p:cNvSpPr txBox="1"/>
          <p:nvPr/>
        </p:nvSpPr>
        <p:spPr>
          <a:xfrm>
            <a:off x="4063846" y="5139113"/>
            <a:ext cx="4375134" cy="1261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3600" b="0" i="0" dirty="0">
                <a:solidFill>
                  <a:srgbClr val="222225"/>
                </a:solidFill>
                <a:effectLst/>
                <a:latin typeface="-apple-system"/>
              </a:rPr>
              <a:t>4.</a:t>
            </a:r>
            <a:r>
              <a:rPr lang="ko-KR" altLang="en-US" sz="3600" b="0" i="0" dirty="0">
                <a:solidFill>
                  <a:srgbClr val="222225"/>
                </a:solidFill>
                <a:effectLst/>
                <a:latin typeface="-apple-system"/>
              </a:rPr>
              <a:t> </a:t>
            </a:r>
            <a:r>
              <a:rPr lang="en" altLang="ko-KR" sz="3600" b="0" i="0" dirty="0">
                <a:solidFill>
                  <a:srgbClr val="222225"/>
                </a:solidFill>
                <a:effectLst/>
                <a:latin typeface="-apple-system"/>
              </a:rPr>
              <a:t>Connecting the API</a:t>
            </a:r>
          </a:p>
          <a:p>
            <a:pPr algn="l"/>
            <a:br>
              <a:rPr lang="en" altLang="ko-KR" sz="2000" b="0" i="0" dirty="0">
                <a:solidFill>
                  <a:srgbClr val="222225"/>
                </a:solidFill>
                <a:effectLst/>
                <a:latin typeface="-apple-system"/>
              </a:rPr>
            </a:br>
            <a:endParaRPr lang="en" altLang="ko-KR" sz="2000" b="0" i="0" dirty="0">
              <a:solidFill>
                <a:srgbClr val="222225"/>
              </a:solidFill>
              <a:effectLst/>
              <a:latin typeface="-apple-system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BB5CCEB-87F3-F5D1-DA3C-D64C17ECEB05}"/>
              </a:ext>
            </a:extLst>
          </p:cNvPr>
          <p:cNvSpPr/>
          <p:nvPr/>
        </p:nvSpPr>
        <p:spPr>
          <a:xfrm>
            <a:off x="4639310" y="2229839"/>
            <a:ext cx="291338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3200" dirty="0"/>
              <a:t>2.</a:t>
            </a:r>
          </a:p>
          <a:p>
            <a:pPr algn="ctr"/>
            <a:r>
              <a:rPr lang="en" altLang="ko-KR" sz="2000" dirty="0"/>
              <a:t>Imports classroom and course information from Excel files, processes the data</a:t>
            </a: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14492040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7AE9002-1545-6386-D3C1-21B1282A3539}"/>
              </a:ext>
            </a:extLst>
          </p:cNvPr>
          <p:cNvSpPr txBox="1"/>
          <p:nvPr/>
        </p:nvSpPr>
        <p:spPr>
          <a:xfrm>
            <a:off x="3924700" y="177896"/>
            <a:ext cx="37967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content</a:t>
            </a:r>
            <a:endParaRPr lang="ko-KR" altLang="en-US" sz="7200" b="1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4C4E66-BAF6-355F-317F-DEF2285FE501}"/>
              </a:ext>
            </a:extLst>
          </p:cNvPr>
          <p:cNvSpPr txBox="1"/>
          <p:nvPr/>
        </p:nvSpPr>
        <p:spPr>
          <a:xfrm>
            <a:off x="1136373" y="1458717"/>
            <a:ext cx="609805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1. Team introduction</a:t>
            </a:r>
            <a:endParaRPr lang="ko-KR" altLang="en-US" sz="3600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2556CF7-1AED-E2BE-29D7-CD5CD4059EDD}"/>
              </a:ext>
            </a:extLst>
          </p:cNvPr>
          <p:cNvSpPr txBox="1"/>
          <p:nvPr/>
        </p:nvSpPr>
        <p:spPr>
          <a:xfrm>
            <a:off x="1136373" y="3301022"/>
            <a:ext cx="48966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3. Front-end</a:t>
            </a:r>
            <a:endParaRPr lang="ko-KR" altLang="en-US" sz="3600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4B7B8B-2929-8105-2A95-658E71B6F0C5}"/>
              </a:ext>
            </a:extLst>
          </p:cNvPr>
          <p:cNvSpPr txBox="1"/>
          <p:nvPr/>
        </p:nvSpPr>
        <p:spPr>
          <a:xfrm>
            <a:off x="1136373" y="4191468"/>
            <a:ext cx="42605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4. Back-end</a:t>
            </a:r>
            <a:endParaRPr lang="ko-KR" altLang="en-US" sz="3600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61662B-C675-EF48-AA90-D9BDD20DC57D}"/>
              </a:ext>
            </a:extLst>
          </p:cNvPr>
          <p:cNvSpPr txBox="1"/>
          <p:nvPr/>
        </p:nvSpPr>
        <p:spPr>
          <a:xfrm>
            <a:off x="1136373" y="5076117"/>
            <a:ext cx="29353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5. AI</a:t>
            </a:r>
            <a:endParaRPr lang="ko-KR" altLang="en-US" sz="3600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58F13AC-B88D-E2A8-A8B6-248FB43B9E26}"/>
              </a:ext>
            </a:extLst>
          </p:cNvPr>
          <p:cNvSpPr txBox="1"/>
          <p:nvPr/>
        </p:nvSpPr>
        <p:spPr>
          <a:xfrm>
            <a:off x="1136373" y="2402609"/>
            <a:ext cx="56884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2. Management</a:t>
            </a:r>
            <a:endParaRPr lang="ko-KR" altLang="en-US" sz="3600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F598D6C-2E09-4594-0EC7-7A63B0C725A6}"/>
              </a:ext>
            </a:extLst>
          </p:cNvPr>
          <p:cNvSpPr txBox="1"/>
          <p:nvPr/>
        </p:nvSpPr>
        <p:spPr>
          <a:xfrm>
            <a:off x="1136373" y="5960766"/>
            <a:ext cx="56884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6. Conclusion</a:t>
            </a:r>
            <a:endParaRPr lang="ko-KR" altLang="en-US" sz="3600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74626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44692F-066C-794B-76DC-B1D477CB20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23D72C7-B1FB-9B73-6D0C-7DA64A6EF267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B2180975-561E-F4A2-0161-300269734F14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4D76D8B-476B-8E50-D994-01F818E6BFDA}"/>
              </a:ext>
            </a:extLst>
          </p:cNvPr>
          <p:cNvSpPr/>
          <p:nvPr/>
        </p:nvSpPr>
        <p:spPr>
          <a:xfrm>
            <a:off x="10097206" y="6179910"/>
            <a:ext cx="2006158" cy="525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943B57-C2CD-BFFD-CBE0-0BC26638C09A}"/>
              </a:ext>
            </a:extLst>
          </p:cNvPr>
          <p:cNvSpPr txBox="1"/>
          <p:nvPr/>
        </p:nvSpPr>
        <p:spPr>
          <a:xfrm>
            <a:off x="144378" y="192507"/>
            <a:ext cx="612648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ko-KR" sz="2000" b="1" dirty="0"/>
              <a:t>Project File Structure</a:t>
            </a:r>
            <a:endParaRPr lang="en" altLang="ko-KR" sz="20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A8900DD-2EBC-7820-3E77-1E9C65A0EE59}"/>
              </a:ext>
            </a:extLst>
          </p:cNvPr>
          <p:cNvSpPr txBox="1"/>
          <p:nvPr/>
        </p:nvSpPr>
        <p:spPr>
          <a:xfrm>
            <a:off x="4829941" y="323627"/>
            <a:ext cx="7217681" cy="6683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" altLang="ko-KR" sz="2400" dirty="0"/>
              <a:t>• </a:t>
            </a:r>
            <a:r>
              <a:rPr lang="en" altLang="ko-KR" sz="2400" b="1" dirty="0" err="1"/>
              <a:t>my_classroom_project</a:t>
            </a:r>
            <a:r>
              <a:rPr lang="en" altLang="ko-KR" sz="2400" b="1" dirty="0"/>
              <a:t>/</a:t>
            </a:r>
            <a:r>
              <a:rPr lang="en" altLang="ko-KR" sz="2400" dirty="0"/>
              <a:t>:</a:t>
            </a:r>
          </a:p>
          <a:p>
            <a:pPr>
              <a:lnSpc>
                <a:spcPct val="150000"/>
              </a:lnSpc>
            </a:pPr>
            <a:r>
              <a:rPr lang="en" altLang="ko-KR" sz="2400" dirty="0"/>
              <a:t>• .</a:t>
            </a:r>
            <a:r>
              <a:rPr lang="en" altLang="ko-KR" sz="2400" dirty="0" err="1"/>
              <a:t>venv</a:t>
            </a:r>
            <a:r>
              <a:rPr lang="en" altLang="ko-KR" sz="2400" dirty="0"/>
              <a:t>/ : Virtual environment</a:t>
            </a:r>
          </a:p>
          <a:p>
            <a:pPr>
              <a:lnSpc>
                <a:spcPct val="150000"/>
              </a:lnSpc>
            </a:pPr>
            <a:r>
              <a:rPr lang="en" altLang="ko-KR" sz="2400" dirty="0"/>
              <a:t>• </a:t>
            </a:r>
            <a:r>
              <a:rPr lang="en" altLang="ko-KR" sz="2400" b="1" dirty="0"/>
              <a:t>back/</a:t>
            </a:r>
            <a:r>
              <a:rPr lang="en" altLang="ko-KR" sz="2400" dirty="0"/>
              <a:t> : Backend-related code</a:t>
            </a:r>
          </a:p>
          <a:p>
            <a:pPr>
              <a:lnSpc>
                <a:spcPct val="150000"/>
              </a:lnSpc>
            </a:pPr>
            <a:r>
              <a:rPr lang="en" altLang="ko-KR" sz="2400" dirty="0"/>
              <a:t>• </a:t>
            </a:r>
            <a:r>
              <a:rPr lang="en" altLang="ko-KR" sz="2400" b="1" dirty="0" err="1"/>
              <a:t>api</a:t>
            </a:r>
            <a:r>
              <a:rPr lang="en" altLang="ko-KR" sz="2400" b="1" dirty="0"/>
              <a:t>/</a:t>
            </a:r>
            <a:r>
              <a:rPr lang="en" altLang="ko-KR" sz="2400" dirty="0"/>
              <a:t> : API-related code (models, serializers, views, etc.)</a:t>
            </a:r>
          </a:p>
          <a:p>
            <a:pPr>
              <a:lnSpc>
                <a:spcPct val="150000"/>
              </a:lnSpc>
            </a:pPr>
            <a:r>
              <a:rPr lang="en" altLang="ko-KR" sz="2400" dirty="0"/>
              <a:t>• </a:t>
            </a:r>
            <a:r>
              <a:rPr lang="en" altLang="ko-KR" sz="2400" b="1" dirty="0"/>
              <a:t>config/</a:t>
            </a:r>
            <a:r>
              <a:rPr lang="en" altLang="ko-KR" sz="2400" dirty="0"/>
              <a:t> : Django configuration files</a:t>
            </a:r>
          </a:p>
          <a:p>
            <a:pPr>
              <a:lnSpc>
                <a:spcPct val="150000"/>
              </a:lnSpc>
            </a:pPr>
            <a:r>
              <a:rPr lang="en" altLang="ko-KR" sz="2400" dirty="0"/>
              <a:t>• </a:t>
            </a:r>
            <a:r>
              <a:rPr lang="en" altLang="ko-KR" sz="2400" b="1" dirty="0"/>
              <a:t>data/</a:t>
            </a:r>
            <a:r>
              <a:rPr lang="en" altLang="ko-KR" sz="2400" dirty="0"/>
              <a:t> : Data files (Excel files)</a:t>
            </a:r>
          </a:p>
          <a:p>
            <a:pPr>
              <a:lnSpc>
                <a:spcPct val="150000"/>
              </a:lnSpc>
            </a:pPr>
            <a:r>
              <a:rPr lang="en" altLang="ko-KR" sz="2400" dirty="0"/>
              <a:t>• </a:t>
            </a:r>
            <a:r>
              <a:rPr lang="en" altLang="ko-KR" sz="2400" b="1" dirty="0"/>
              <a:t>templates/</a:t>
            </a:r>
            <a:r>
              <a:rPr lang="en" altLang="ko-KR" sz="2400" dirty="0"/>
              <a:t> : HTML templates (for frontend use)</a:t>
            </a:r>
          </a:p>
          <a:p>
            <a:pPr>
              <a:lnSpc>
                <a:spcPct val="150000"/>
              </a:lnSpc>
            </a:pPr>
            <a:r>
              <a:rPr lang="en" altLang="ko-KR" sz="2400" dirty="0"/>
              <a:t>• </a:t>
            </a:r>
            <a:r>
              <a:rPr lang="en" altLang="ko-KR" sz="2400" b="1" dirty="0"/>
              <a:t>static/</a:t>
            </a:r>
            <a:r>
              <a:rPr lang="en" altLang="ko-KR" sz="2400" dirty="0"/>
              <a:t> : Static files (CSS, JS, etc.)</a:t>
            </a:r>
          </a:p>
          <a:p>
            <a:pPr>
              <a:lnSpc>
                <a:spcPct val="150000"/>
              </a:lnSpc>
            </a:pPr>
            <a:r>
              <a:rPr lang="en" altLang="ko-KR" sz="2400" dirty="0"/>
              <a:t>• </a:t>
            </a:r>
            <a:r>
              <a:rPr lang="en" altLang="ko-KR" sz="2400" b="1" dirty="0" err="1"/>
              <a:t>manage.py</a:t>
            </a:r>
            <a:r>
              <a:rPr lang="en" altLang="ko-KR" sz="2400" dirty="0"/>
              <a:t> : Django project management file</a:t>
            </a:r>
          </a:p>
          <a:p>
            <a:pPr>
              <a:lnSpc>
                <a:spcPct val="150000"/>
              </a:lnSpc>
            </a:pPr>
            <a:r>
              <a:rPr lang="en" altLang="ko-KR" sz="2400" dirty="0"/>
              <a:t>• </a:t>
            </a:r>
            <a:r>
              <a:rPr lang="en" altLang="ko-KR" sz="2400" b="1" dirty="0" err="1"/>
              <a:t>requirements.txt</a:t>
            </a:r>
            <a:r>
              <a:rPr lang="en" altLang="ko-KR" sz="2400" dirty="0"/>
              <a:t> : Project dependencies list</a:t>
            </a:r>
          </a:p>
          <a:p>
            <a:pPr>
              <a:lnSpc>
                <a:spcPct val="150000"/>
              </a:lnSpc>
            </a:pPr>
            <a:r>
              <a:rPr lang="en" altLang="ko-KR" sz="2400" dirty="0"/>
              <a:t>• </a:t>
            </a:r>
            <a:r>
              <a:rPr lang="en" altLang="ko-KR" sz="2400" b="1" dirty="0"/>
              <a:t>.env</a:t>
            </a:r>
            <a:r>
              <a:rPr lang="en" altLang="ko-KR" sz="2400" dirty="0"/>
              <a:t> : Environment variable settings</a:t>
            </a:r>
          </a:p>
          <a:p>
            <a:pPr>
              <a:lnSpc>
                <a:spcPct val="150000"/>
              </a:lnSpc>
            </a:pPr>
            <a:endParaRPr kumimoji="1" lang="ko-KR" altLang="en-US" sz="2400" dirty="0"/>
          </a:p>
        </p:txBody>
      </p:sp>
      <p:pic>
        <p:nvPicPr>
          <p:cNvPr id="22" name="그림 21" descr="텍스트, 스크린샷, 소프트웨어, 컴퓨터 아이콘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047675C5-D7CC-1272-5600-364266D6B7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270" y="664796"/>
            <a:ext cx="3594100" cy="580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4934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6F314C-269D-435E-EEC8-2A1E45F354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24E6539B-54E4-BCFA-B74D-D8D59D16A349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E903957C-1F68-9110-7854-26C42A92FF6D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86412E9-7AEB-733D-1888-DA7C25C4519D}"/>
              </a:ext>
            </a:extLst>
          </p:cNvPr>
          <p:cNvSpPr/>
          <p:nvPr/>
        </p:nvSpPr>
        <p:spPr>
          <a:xfrm>
            <a:off x="10097206" y="6179910"/>
            <a:ext cx="2006158" cy="525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DEDEF67-96F4-F9CA-FF08-01D06CA480C7}"/>
              </a:ext>
            </a:extLst>
          </p:cNvPr>
          <p:cNvSpPr txBox="1"/>
          <p:nvPr/>
        </p:nvSpPr>
        <p:spPr>
          <a:xfrm>
            <a:off x="144378" y="192507"/>
            <a:ext cx="612648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ko-KR" sz="2000" b="1" dirty="0"/>
              <a:t>Data Processing</a:t>
            </a:r>
            <a:endParaRPr lang="en" altLang="ko-KR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BC67BE-6871-B572-E426-E0907A8FFCA0}"/>
              </a:ext>
            </a:extLst>
          </p:cNvPr>
          <p:cNvSpPr txBox="1"/>
          <p:nvPr/>
        </p:nvSpPr>
        <p:spPr>
          <a:xfrm>
            <a:off x="426720" y="875026"/>
            <a:ext cx="595515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R" sz="2400" dirty="0"/>
              <a:t>Data Files:</a:t>
            </a:r>
          </a:p>
          <a:p>
            <a:r>
              <a:rPr lang="en" altLang="ko-KR" sz="2400" dirty="0"/>
              <a:t>• </a:t>
            </a:r>
            <a:r>
              <a:rPr lang="en" altLang="ko-KR" sz="2400" dirty="0" err="1"/>
              <a:t>Resource_Room.xlsx</a:t>
            </a:r>
            <a:r>
              <a:rPr lang="en" altLang="ko-KR" sz="2400" dirty="0"/>
              <a:t>: Classroom information</a:t>
            </a:r>
          </a:p>
          <a:p>
            <a:r>
              <a:rPr lang="en" altLang="ko-KR" sz="2400" dirty="0"/>
              <a:t>• </a:t>
            </a:r>
            <a:r>
              <a:rPr lang="en" altLang="ko-KR" sz="2400" dirty="0" err="1"/>
              <a:t>Course_Offer.xlsx</a:t>
            </a:r>
            <a:r>
              <a:rPr lang="en" altLang="ko-KR" sz="2400" dirty="0"/>
              <a:t>: Course information</a:t>
            </a:r>
          </a:p>
          <a:p>
            <a:endParaRPr kumimoji="1" lang="ko-KR" altLang="en-US" sz="2400" dirty="0"/>
          </a:p>
        </p:txBody>
      </p:sp>
      <p:pic>
        <p:nvPicPr>
          <p:cNvPr id="7" name="그림 6" descr="텍스트, 폰트, 스크린샷, 화이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2DDD2B34-4F37-E2C2-446E-589B395C13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7099" y="986241"/>
            <a:ext cx="2679700" cy="977900"/>
          </a:xfrm>
          <a:prstGeom prst="rect">
            <a:avLst/>
          </a:prstGeom>
        </p:spPr>
      </p:pic>
      <p:pic>
        <p:nvPicPr>
          <p:cNvPr id="9" name="그림 8" descr="텍스트, 스크린샷, 소프트웨어, 멀티미디어 소프트웨어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33A88B09-032F-0994-DD3E-204A7A29BE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888" y="2419556"/>
            <a:ext cx="5331460" cy="3987518"/>
          </a:xfrm>
          <a:prstGeom prst="rect">
            <a:avLst/>
          </a:prstGeom>
        </p:spPr>
      </p:pic>
      <p:pic>
        <p:nvPicPr>
          <p:cNvPr id="11" name="그림 10" descr="텍스트, 스크린샷, 소프트웨어, 번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EC9B3A55-3C3C-AEFF-08E9-8BD1A24C47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7099" y="2422429"/>
            <a:ext cx="4958871" cy="3984807"/>
          </a:xfrm>
          <a:prstGeom prst="rect">
            <a:avLst/>
          </a:prstGeom>
        </p:spPr>
      </p:pic>
      <p:cxnSp>
        <p:nvCxnSpPr>
          <p:cNvPr id="13" name="직선 연결선 5">
            <a:extLst>
              <a:ext uri="{FF2B5EF4-FFF2-40B4-BE49-F238E27FC236}">
                <a16:creationId xmlns:a16="http://schemas.microsoft.com/office/drawing/2014/main" id="{AD7F4269-B4BE-B643-EDB1-8DA503A72C6B}"/>
              </a:ext>
            </a:extLst>
          </p:cNvPr>
          <p:cNvCxnSpPr/>
          <p:nvPr/>
        </p:nvCxnSpPr>
        <p:spPr>
          <a:xfrm>
            <a:off x="296778" y="68900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22659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4A4A3E-C0E0-8E39-3850-E0C442A5A8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CFCEF26-AA7B-4BDB-DEB4-DDB19838B54C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3B4128F8-10C0-9EAE-51F1-F5A805B504E2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06EF24C-D0DE-E78B-0C12-B3BDB39DD7BC}"/>
              </a:ext>
            </a:extLst>
          </p:cNvPr>
          <p:cNvSpPr/>
          <p:nvPr/>
        </p:nvSpPr>
        <p:spPr>
          <a:xfrm>
            <a:off x="10097206" y="6179910"/>
            <a:ext cx="2006158" cy="525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B7405A0-EC10-B1E3-AFA6-492AF77E5421}"/>
              </a:ext>
            </a:extLst>
          </p:cNvPr>
          <p:cNvSpPr txBox="1"/>
          <p:nvPr/>
        </p:nvSpPr>
        <p:spPr>
          <a:xfrm>
            <a:off x="144378" y="192507"/>
            <a:ext cx="612648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ko-KR" sz="2000" b="1" dirty="0"/>
              <a:t>Data Processing</a:t>
            </a:r>
            <a:endParaRPr lang="en" altLang="ko-KR" sz="2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A1A1DA6-3C46-0E98-6491-BB19983E0911}"/>
              </a:ext>
            </a:extLst>
          </p:cNvPr>
          <p:cNvSpPr txBox="1"/>
          <p:nvPr/>
        </p:nvSpPr>
        <p:spPr>
          <a:xfrm>
            <a:off x="2392680" y="141732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  <p:cxnSp>
        <p:nvCxnSpPr>
          <p:cNvPr id="13" name="직선 연결선 5">
            <a:extLst>
              <a:ext uri="{FF2B5EF4-FFF2-40B4-BE49-F238E27FC236}">
                <a16:creationId xmlns:a16="http://schemas.microsoft.com/office/drawing/2014/main" id="{B11B87AA-59D1-01A7-9F34-4CF2966BD2A4}"/>
              </a:ext>
            </a:extLst>
          </p:cNvPr>
          <p:cNvCxnSpPr/>
          <p:nvPr/>
        </p:nvCxnSpPr>
        <p:spPr>
          <a:xfrm>
            <a:off x="296778" y="68900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437572C-D21E-70AB-6972-B6D9D47E73A2}"/>
              </a:ext>
            </a:extLst>
          </p:cNvPr>
          <p:cNvSpPr txBox="1"/>
          <p:nvPr/>
        </p:nvSpPr>
        <p:spPr>
          <a:xfrm>
            <a:off x="296778" y="653437"/>
            <a:ext cx="10393680" cy="22510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" altLang="ko-KR" sz="2400" dirty="0"/>
              <a:t>Data Processing Process:</a:t>
            </a:r>
          </a:p>
          <a:p>
            <a:pPr>
              <a:lnSpc>
                <a:spcPct val="150000"/>
              </a:lnSpc>
            </a:pPr>
            <a:r>
              <a:rPr lang="en" altLang="ko-KR" sz="2400" dirty="0"/>
              <a:t>• Reading Excel files: We use the pandas library to read the Excel files and convert them into </a:t>
            </a:r>
            <a:r>
              <a:rPr lang="en" altLang="ko-KR" sz="2400" dirty="0" err="1"/>
              <a:t>DataFrames</a:t>
            </a:r>
            <a:r>
              <a:rPr lang="en" altLang="ko-KR" sz="2400" dirty="0"/>
              <a:t>.</a:t>
            </a:r>
          </a:p>
          <a:p>
            <a:pPr>
              <a:lnSpc>
                <a:spcPct val="150000"/>
              </a:lnSpc>
            </a:pPr>
            <a:r>
              <a:rPr lang="en" altLang="ko-KR" sz="2400" dirty="0"/>
              <a:t>• Preprocessing: We extract necessary data and remove unnecessary columns.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BCB13AB-8B5F-3494-2649-1489B811FA93}"/>
              </a:ext>
            </a:extLst>
          </p:cNvPr>
          <p:cNvSpPr txBox="1"/>
          <p:nvPr/>
        </p:nvSpPr>
        <p:spPr>
          <a:xfrm>
            <a:off x="296778" y="2987126"/>
            <a:ext cx="104236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R" sz="2000" dirty="0">
                <a:solidFill>
                  <a:srgbClr val="FF0000"/>
                </a:solidFill>
                <a:highlight>
                  <a:srgbClr val="C0C0C0"/>
                </a:highlight>
              </a:rPr>
              <a:t>The preprocessed data is then used as input for the algorithm that matches courses to classrooms.</a:t>
            </a:r>
          </a:p>
          <a:p>
            <a:endParaRPr kumimoji="1" lang="ko-KR" altLang="en-US" sz="2000" dirty="0">
              <a:solidFill>
                <a:srgbClr val="FF0000"/>
              </a:solidFill>
              <a:highlight>
                <a:srgbClr val="C0C0C0"/>
              </a:highlight>
            </a:endParaRPr>
          </a:p>
        </p:txBody>
      </p:sp>
      <p:pic>
        <p:nvPicPr>
          <p:cNvPr id="16" name="그림 15" descr="텍스트, 스크린샷, 소프트웨어, 폰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570FE7BC-6A7E-A433-E30F-66A1DEF1D4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0179" y="3429000"/>
            <a:ext cx="3550636" cy="3428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4262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818707-CD74-9D5F-4BCF-140DDF8799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FEC58FD-841D-82F2-1594-13511E57717E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8C4219A6-F283-EF46-1FC0-A0E4DF52A1A1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A16D1C2-64CC-24B3-A2E6-996C81612428}"/>
              </a:ext>
            </a:extLst>
          </p:cNvPr>
          <p:cNvSpPr/>
          <p:nvPr/>
        </p:nvSpPr>
        <p:spPr>
          <a:xfrm>
            <a:off x="10097206" y="6179910"/>
            <a:ext cx="2006158" cy="525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DA51998-131A-C70F-66B8-D003E80BB166}"/>
              </a:ext>
            </a:extLst>
          </p:cNvPr>
          <p:cNvSpPr txBox="1"/>
          <p:nvPr/>
        </p:nvSpPr>
        <p:spPr>
          <a:xfrm>
            <a:off x="144378" y="192507"/>
            <a:ext cx="612648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ko-KR" sz="2000" b="1" dirty="0"/>
              <a:t>Algorithm</a:t>
            </a:r>
            <a:endParaRPr lang="en" altLang="ko-KR" sz="2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2AFEC7-DCC4-81AA-A84F-AF82760D0AA7}"/>
              </a:ext>
            </a:extLst>
          </p:cNvPr>
          <p:cNvSpPr txBox="1"/>
          <p:nvPr/>
        </p:nvSpPr>
        <p:spPr>
          <a:xfrm>
            <a:off x="2392680" y="141732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  <p:cxnSp>
        <p:nvCxnSpPr>
          <p:cNvPr id="13" name="직선 연결선 5">
            <a:extLst>
              <a:ext uri="{FF2B5EF4-FFF2-40B4-BE49-F238E27FC236}">
                <a16:creationId xmlns:a16="http://schemas.microsoft.com/office/drawing/2014/main" id="{F615EB34-12CD-3510-D787-5BA20B7819AA}"/>
              </a:ext>
            </a:extLst>
          </p:cNvPr>
          <p:cNvCxnSpPr/>
          <p:nvPr/>
        </p:nvCxnSpPr>
        <p:spPr>
          <a:xfrm>
            <a:off x="296778" y="68900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0835F9B2-B219-97BF-6603-80E4E542DB2C}"/>
              </a:ext>
            </a:extLst>
          </p:cNvPr>
          <p:cNvSpPr txBox="1"/>
          <p:nvPr/>
        </p:nvSpPr>
        <p:spPr>
          <a:xfrm>
            <a:off x="579120" y="924631"/>
            <a:ext cx="979932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" altLang="ko-KR" sz="2400" dirty="0"/>
              <a:t>Separated the algorithm into individual functions and created a separate file to integrate it with the data.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" altLang="ko-KR" sz="2400" dirty="0"/>
              <a:t>Implemented logic to read and process the data.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" altLang="ko-KR" sz="2400" dirty="0"/>
              <a:t>Enabled users to view the assigned classroom schedule in the UI.</a:t>
            </a:r>
          </a:p>
          <a:p>
            <a:r>
              <a:rPr lang="en" altLang="ko-KR" sz="2400" b="1" dirty="0"/>
              <a:t>I integrated the algorithm with the data and ensured that the final schedule could be displayed in the view</a:t>
            </a:r>
            <a:r>
              <a:rPr lang="en" altLang="ko-KR" sz="2400" dirty="0"/>
              <a:t>.</a:t>
            </a:r>
          </a:p>
        </p:txBody>
      </p:sp>
      <p:pic>
        <p:nvPicPr>
          <p:cNvPr id="9" name="그림 8" descr="텍스트, 스크린샷, 폰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52075E0E-5349-3822-4E6F-BC2074CBA5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7938" y="3711533"/>
            <a:ext cx="4168542" cy="2178157"/>
          </a:xfrm>
          <a:prstGeom prst="rect">
            <a:avLst/>
          </a:prstGeom>
        </p:spPr>
      </p:pic>
      <p:pic>
        <p:nvPicPr>
          <p:cNvPr id="14" name="그림 13" descr="텍스트, 폰트, 스크린샷, 그래픽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81D4F378-675B-55D4-0AAE-C0B88AF52B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6479" y="3713115"/>
            <a:ext cx="4266045" cy="1575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6164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766F2A-056D-DA82-057F-EB4B82078A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1DCD550-516C-27D5-C2FA-6D2D4D95E537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64A5DB3-0C6A-80E0-91D1-045C265FBD56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D87546B-D01C-1E30-CDD0-218EC7BE7E27}"/>
              </a:ext>
            </a:extLst>
          </p:cNvPr>
          <p:cNvSpPr/>
          <p:nvPr/>
        </p:nvSpPr>
        <p:spPr>
          <a:xfrm>
            <a:off x="10097206" y="6179910"/>
            <a:ext cx="2006158" cy="525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97D98CD-682A-F8A1-6FBA-F42A938DADDF}"/>
              </a:ext>
            </a:extLst>
          </p:cNvPr>
          <p:cNvSpPr txBox="1"/>
          <p:nvPr/>
        </p:nvSpPr>
        <p:spPr>
          <a:xfrm>
            <a:off x="144378" y="192507"/>
            <a:ext cx="612648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ko-KR" sz="2000" b="1" dirty="0"/>
              <a:t>Backend </a:t>
            </a:r>
            <a:r>
              <a:rPr lang="en" altLang="ko-KR" sz="2000" b="1" dirty="0" err="1"/>
              <a:t>Implementatio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–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Django Project</a:t>
            </a:r>
            <a:endParaRPr lang="en" altLang="ko-KR" sz="2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F19D044-72F5-4B00-CC0F-318094BA147A}"/>
              </a:ext>
            </a:extLst>
          </p:cNvPr>
          <p:cNvSpPr txBox="1"/>
          <p:nvPr/>
        </p:nvSpPr>
        <p:spPr>
          <a:xfrm>
            <a:off x="2392680" y="141732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  <p:cxnSp>
        <p:nvCxnSpPr>
          <p:cNvPr id="13" name="직선 연결선 5">
            <a:extLst>
              <a:ext uri="{FF2B5EF4-FFF2-40B4-BE49-F238E27FC236}">
                <a16:creationId xmlns:a16="http://schemas.microsoft.com/office/drawing/2014/main" id="{8BA21EAC-FFEC-3DA3-BC8C-E9C59C22B8C0}"/>
              </a:ext>
            </a:extLst>
          </p:cNvPr>
          <p:cNvCxnSpPr/>
          <p:nvPr/>
        </p:nvCxnSpPr>
        <p:spPr>
          <a:xfrm>
            <a:off x="296778" y="68900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67CE129-4215-8E92-9646-7047DD8E2823}"/>
              </a:ext>
            </a:extLst>
          </p:cNvPr>
          <p:cNvSpPr txBox="1"/>
          <p:nvPr/>
        </p:nvSpPr>
        <p:spPr>
          <a:xfrm>
            <a:off x="441960" y="969139"/>
            <a:ext cx="8763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ko-KR" sz="2400" dirty="0"/>
              <a:t>• </a:t>
            </a:r>
            <a:r>
              <a:rPr lang="en" altLang="ko-KR" sz="2400" b="1" dirty="0" err="1"/>
              <a:t>views.py</a:t>
            </a:r>
            <a:r>
              <a:rPr lang="en" altLang="ko-KR" sz="2400" dirty="0"/>
              <a:t>: Contains the API endpoints where the processed data is passed into the algorithm and the result is returned as a JSON response.</a:t>
            </a:r>
          </a:p>
        </p:txBody>
      </p:sp>
      <p:pic>
        <p:nvPicPr>
          <p:cNvPr id="16" name="그림 15" descr="텍스트, 스크린샷, 소프트웨어, 폰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DBBF6102-17E2-193F-29D0-4482D6F8F9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4511" y="1826077"/>
            <a:ext cx="6964533" cy="324595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E80ACA4-68CE-6D7C-C7FB-5052A0D5B356}"/>
              </a:ext>
            </a:extLst>
          </p:cNvPr>
          <p:cNvSpPr txBox="1"/>
          <p:nvPr/>
        </p:nvSpPr>
        <p:spPr>
          <a:xfrm>
            <a:off x="907624" y="5654040"/>
            <a:ext cx="61874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ko-KR" dirty="0"/>
              <a:t>This result is then sent back to the client via a JSON response, making it accessible for frontend consumption.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B9F47A-ADE6-83A7-FEA0-F29D6047B1E0}"/>
              </a:ext>
            </a:extLst>
          </p:cNvPr>
          <p:cNvSpPr txBox="1"/>
          <p:nvPr/>
        </p:nvSpPr>
        <p:spPr>
          <a:xfrm>
            <a:off x="200298" y="5244571"/>
            <a:ext cx="612648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ko-KR" sz="2000" b="1" dirty="0"/>
              <a:t>Backend </a:t>
            </a:r>
            <a:r>
              <a:rPr lang="en" altLang="ko-KR" sz="2000" b="1" dirty="0" err="1"/>
              <a:t>Implementatio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–</a:t>
            </a:r>
            <a:r>
              <a:rPr lang="ko-KR" altLang="en-US" sz="2000" b="1" dirty="0"/>
              <a:t> </a:t>
            </a:r>
            <a:r>
              <a:rPr lang="en" altLang="ko-KR" sz="2000" dirty="0"/>
              <a:t>Algorithm Integration</a:t>
            </a:r>
          </a:p>
          <a:p>
            <a:endParaRPr lang="en" altLang="ko-KR" sz="2000" dirty="0"/>
          </a:p>
        </p:txBody>
      </p:sp>
    </p:spTree>
    <p:extLst>
      <p:ext uri="{BB962C8B-B14F-4D97-AF65-F5344CB8AC3E}">
        <p14:creationId xmlns:p14="http://schemas.microsoft.com/office/powerpoint/2010/main" val="18021548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B95B64-6290-F66A-8FEB-D2A4241B1B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4A14E4D6-C7DD-16AF-567F-8E100DFD437E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FDDC001-07C3-28B4-3EB1-3243B6F70F26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BD68F53-568F-3779-1428-567EEBB739AE}"/>
              </a:ext>
            </a:extLst>
          </p:cNvPr>
          <p:cNvSpPr/>
          <p:nvPr/>
        </p:nvSpPr>
        <p:spPr>
          <a:xfrm>
            <a:off x="10097206" y="6179910"/>
            <a:ext cx="2006158" cy="525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7765175-0008-D141-6563-97075BB92838}"/>
              </a:ext>
            </a:extLst>
          </p:cNvPr>
          <p:cNvSpPr txBox="1"/>
          <p:nvPr/>
        </p:nvSpPr>
        <p:spPr>
          <a:xfrm>
            <a:off x="144378" y="192507"/>
            <a:ext cx="612648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ko-KR" sz="2000" b="1" dirty="0"/>
              <a:t>Backend </a:t>
            </a:r>
            <a:r>
              <a:rPr lang="en" altLang="ko-KR" sz="2000" b="1" dirty="0" err="1"/>
              <a:t>Implementatio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–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Django Project</a:t>
            </a:r>
            <a:endParaRPr lang="en" altLang="ko-KR" sz="2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6A0DC6-0FA6-7E48-7F70-F4E31CD47988}"/>
              </a:ext>
            </a:extLst>
          </p:cNvPr>
          <p:cNvSpPr txBox="1"/>
          <p:nvPr/>
        </p:nvSpPr>
        <p:spPr>
          <a:xfrm>
            <a:off x="2392680" y="141732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  <p:cxnSp>
        <p:nvCxnSpPr>
          <p:cNvPr id="13" name="직선 연결선 5">
            <a:extLst>
              <a:ext uri="{FF2B5EF4-FFF2-40B4-BE49-F238E27FC236}">
                <a16:creationId xmlns:a16="http://schemas.microsoft.com/office/drawing/2014/main" id="{973E1FD4-AE46-5EE1-F5BA-820465250B97}"/>
              </a:ext>
            </a:extLst>
          </p:cNvPr>
          <p:cNvCxnSpPr/>
          <p:nvPr/>
        </p:nvCxnSpPr>
        <p:spPr>
          <a:xfrm>
            <a:off x="296778" y="68900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5B41582-3F31-72AB-4200-FE5E718378A7}"/>
              </a:ext>
            </a:extLst>
          </p:cNvPr>
          <p:cNvSpPr txBox="1"/>
          <p:nvPr/>
        </p:nvSpPr>
        <p:spPr>
          <a:xfrm>
            <a:off x="441960" y="969139"/>
            <a:ext cx="8763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ko-KR" sz="2400" dirty="0"/>
              <a:t>• </a:t>
            </a:r>
            <a:r>
              <a:rPr lang="en" altLang="ko-KR" sz="2400" b="1" dirty="0" err="1"/>
              <a:t>urls.py</a:t>
            </a:r>
            <a:r>
              <a:rPr lang="en" altLang="ko-KR" sz="2400" dirty="0"/>
              <a:t>: Links the URL paths to the views. For example, /</a:t>
            </a:r>
            <a:r>
              <a:rPr lang="en" altLang="ko-KR" sz="2400" dirty="0" err="1"/>
              <a:t>assign_rooms</a:t>
            </a:r>
            <a:r>
              <a:rPr lang="en" altLang="ko-KR" sz="2400" dirty="0"/>
              <a:t>/ will trigger the API to return the assigned classroom schedule.</a:t>
            </a:r>
          </a:p>
        </p:txBody>
      </p:sp>
      <p:pic>
        <p:nvPicPr>
          <p:cNvPr id="10" name="그림 9" descr="텍스트, 폰트, 스크린샷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33A280AD-BEA7-946A-134F-13D42E5105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104" y="2195470"/>
            <a:ext cx="10472548" cy="253716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2273D70-D471-A66E-687D-B75CE616B5A7}"/>
              </a:ext>
            </a:extLst>
          </p:cNvPr>
          <p:cNvSpPr txBox="1"/>
          <p:nvPr/>
        </p:nvSpPr>
        <p:spPr>
          <a:xfrm>
            <a:off x="200298" y="4939771"/>
            <a:ext cx="612648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ko-KR" sz="2000" b="1" dirty="0"/>
              <a:t>Backend </a:t>
            </a:r>
            <a:r>
              <a:rPr lang="en" altLang="ko-KR" sz="2000" b="1" dirty="0" err="1"/>
              <a:t>Implementatio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–</a:t>
            </a:r>
            <a:r>
              <a:rPr lang="ko-KR" altLang="en-US" sz="2000" b="1" dirty="0"/>
              <a:t> </a:t>
            </a:r>
            <a:r>
              <a:rPr lang="en" altLang="ko-KR" sz="2000" dirty="0"/>
              <a:t>Algorithm Integration</a:t>
            </a:r>
          </a:p>
          <a:p>
            <a:endParaRPr lang="en" altLang="ko-KR" sz="20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26603CC-C318-E3F6-8DBA-8B01876BB2F3}"/>
              </a:ext>
            </a:extLst>
          </p:cNvPr>
          <p:cNvSpPr txBox="1"/>
          <p:nvPr/>
        </p:nvSpPr>
        <p:spPr>
          <a:xfrm>
            <a:off x="296778" y="5392481"/>
            <a:ext cx="86033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ko-KR" dirty="0"/>
              <a:t>the preprocessed data is passed to the algorithm to generate the classroom assignment.</a:t>
            </a:r>
          </a:p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144925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54F2C7-B035-EA9F-00A0-99B293A64F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EC09C099-8D41-0BBD-ABD5-706DABD4A11F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F7639F7-1EFD-CAFF-EFAA-D1DADA70AE24}"/>
              </a:ext>
            </a:extLst>
          </p:cNvPr>
          <p:cNvSpPr/>
          <p:nvPr/>
        </p:nvSpPr>
        <p:spPr>
          <a:xfrm>
            <a:off x="10097206" y="6179910"/>
            <a:ext cx="2006158" cy="525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1B36708-8467-861C-833E-5F1E0350ABDC}"/>
              </a:ext>
            </a:extLst>
          </p:cNvPr>
          <p:cNvSpPr txBox="1"/>
          <p:nvPr/>
        </p:nvSpPr>
        <p:spPr>
          <a:xfrm>
            <a:off x="2392680" y="141732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  <p:cxnSp>
        <p:nvCxnSpPr>
          <p:cNvPr id="13" name="직선 연결선 5">
            <a:extLst>
              <a:ext uri="{FF2B5EF4-FFF2-40B4-BE49-F238E27FC236}">
                <a16:creationId xmlns:a16="http://schemas.microsoft.com/office/drawing/2014/main" id="{31E00D6D-3664-4738-75BE-49C1B8527F70}"/>
              </a:ext>
            </a:extLst>
          </p:cNvPr>
          <p:cNvCxnSpPr/>
          <p:nvPr/>
        </p:nvCxnSpPr>
        <p:spPr>
          <a:xfrm>
            <a:off x="296778" y="68900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 descr="텍스트, 스크린샷, 문서, 영수증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59C580D1-3C9E-89D0-474B-AD7A559638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9834" y="476250"/>
            <a:ext cx="3263900" cy="5905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B6181D6-2A1C-7EAF-6E28-9A2EDD88ED27}"/>
              </a:ext>
            </a:extLst>
          </p:cNvPr>
          <p:cNvSpPr txBox="1"/>
          <p:nvPr/>
        </p:nvSpPr>
        <p:spPr>
          <a:xfrm>
            <a:off x="179311" y="348866"/>
            <a:ext cx="1594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API connection</a:t>
            </a:r>
            <a:endParaRPr kumimoji="1" lang="ko-KR" altLang="en-US" dirty="0"/>
          </a:p>
        </p:txBody>
      </p:sp>
      <p:pic>
        <p:nvPicPr>
          <p:cNvPr id="9" name="그림 8" descr="텍스트, 스크린샷, 소프트웨어, 멀티미디어 소프트웨어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B4DD2CEE-CE6E-53A6-C9BD-E63D60E2D3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786652"/>
            <a:ext cx="4924037" cy="3202625"/>
          </a:xfrm>
          <a:prstGeom prst="rect">
            <a:avLst/>
          </a:prstGeom>
        </p:spPr>
      </p:pic>
      <p:pic>
        <p:nvPicPr>
          <p:cNvPr id="8" name="그림 7" descr="텍스트, 스크린샷, 웹 페이지, 웹사이트이(가) 표시된 사진">
            <a:extLst>
              <a:ext uri="{FF2B5EF4-FFF2-40B4-BE49-F238E27FC236}">
                <a16:creationId xmlns:a16="http://schemas.microsoft.com/office/drawing/2014/main" id="{00C57700-CA50-2A07-2CC1-A6ADF92BA2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3" y="66263"/>
            <a:ext cx="12080251" cy="6715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1345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B5F94C-A4E5-1B0A-CEA1-F1D550EDED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7A2B268-7FF1-FFF9-C53D-E36D96BDB765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B7D41BD-C32F-7CCB-F2D5-06CB0312FDCA}"/>
              </a:ext>
            </a:extLst>
          </p:cNvPr>
          <p:cNvSpPr/>
          <p:nvPr/>
        </p:nvSpPr>
        <p:spPr>
          <a:xfrm>
            <a:off x="10097206" y="6179910"/>
            <a:ext cx="2006158" cy="525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CFA6E2A-7917-DB98-4090-71BC31773C5E}"/>
              </a:ext>
            </a:extLst>
          </p:cNvPr>
          <p:cNvSpPr txBox="1"/>
          <p:nvPr/>
        </p:nvSpPr>
        <p:spPr>
          <a:xfrm>
            <a:off x="2392680" y="141732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  <p:cxnSp>
        <p:nvCxnSpPr>
          <p:cNvPr id="13" name="직선 연결선 5">
            <a:extLst>
              <a:ext uri="{FF2B5EF4-FFF2-40B4-BE49-F238E27FC236}">
                <a16:creationId xmlns:a16="http://schemas.microsoft.com/office/drawing/2014/main" id="{FE466EC8-41F9-1BD8-359D-07FC29914AC9}"/>
              </a:ext>
            </a:extLst>
          </p:cNvPr>
          <p:cNvCxnSpPr/>
          <p:nvPr/>
        </p:nvCxnSpPr>
        <p:spPr>
          <a:xfrm>
            <a:off x="296778" y="68900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 descr="텍스트, 스크린샷, 문서, 영수증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00A92485-B075-132A-E22B-E71EDC960F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9834" y="476250"/>
            <a:ext cx="3263900" cy="5905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DBB2B87-0AB3-AA2C-C9A4-3B453CD5F0AB}"/>
              </a:ext>
            </a:extLst>
          </p:cNvPr>
          <p:cNvSpPr txBox="1"/>
          <p:nvPr/>
        </p:nvSpPr>
        <p:spPr>
          <a:xfrm>
            <a:off x="179311" y="348866"/>
            <a:ext cx="1594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API connection</a:t>
            </a:r>
            <a:endParaRPr kumimoji="1" lang="ko-KR" altLang="en-US" dirty="0"/>
          </a:p>
        </p:txBody>
      </p:sp>
      <p:pic>
        <p:nvPicPr>
          <p:cNvPr id="9" name="그림 8" descr="텍스트, 스크린샷, 소프트웨어, 멀티미디어 소프트웨어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A2C0E1C4-8F9E-4FA2-038B-E0704B2BE9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786652"/>
            <a:ext cx="4924037" cy="3202625"/>
          </a:xfrm>
          <a:prstGeom prst="rect">
            <a:avLst/>
          </a:prstGeom>
        </p:spPr>
      </p:pic>
      <p:pic>
        <p:nvPicPr>
          <p:cNvPr id="8" name="그림 7" descr="텍스트, 소프트웨어, 웹 페이지, 컴퓨터 아이콘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2CC8BD14-97A4-E772-2CED-A7AF4CEBF1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36" y="120314"/>
            <a:ext cx="11566792" cy="639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1595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69721D-B2FF-0D3A-6898-A453550A82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1BDF5CB-63CC-606F-4D55-62F76071379E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94E0221-1476-D0F2-6E2D-0A2AFE9748A0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57AEE11-B98C-E323-70D6-6666796D62ED}"/>
              </a:ext>
            </a:extLst>
          </p:cNvPr>
          <p:cNvSpPr/>
          <p:nvPr/>
        </p:nvSpPr>
        <p:spPr>
          <a:xfrm>
            <a:off x="10097206" y="6179910"/>
            <a:ext cx="2006158" cy="525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90C534C-6608-ED31-CAC0-5B5D7DAC807E}"/>
              </a:ext>
            </a:extLst>
          </p:cNvPr>
          <p:cNvSpPr txBox="1"/>
          <p:nvPr/>
        </p:nvSpPr>
        <p:spPr>
          <a:xfrm>
            <a:off x="2392680" y="141732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  <p:cxnSp>
        <p:nvCxnSpPr>
          <p:cNvPr id="13" name="직선 연결선 5">
            <a:extLst>
              <a:ext uri="{FF2B5EF4-FFF2-40B4-BE49-F238E27FC236}">
                <a16:creationId xmlns:a16="http://schemas.microsoft.com/office/drawing/2014/main" id="{8F27DC89-6393-2DE0-2F47-0FED20FE65A6}"/>
              </a:ext>
            </a:extLst>
          </p:cNvPr>
          <p:cNvCxnSpPr/>
          <p:nvPr/>
        </p:nvCxnSpPr>
        <p:spPr>
          <a:xfrm>
            <a:off x="296778" y="68900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 descr="텍스트, 스크린샷, 문서, 영수증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22DCBFA2-052F-ED63-43EA-629A6E1F52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9834" y="476250"/>
            <a:ext cx="3263900" cy="5905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D017B81-DCEA-0000-967A-ABD7896F4CC8}"/>
              </a:ext>
            </a:extLst>
          </p:cNvPr>
          <p:cNvSpPr txBox="1"/>
          <p:nvPr/>
        </p:nvSpPr>
        <p:spPr>
          <a:xfrm>
            <a:off x="179311" y="348866"/>
            <a:ext cx="1594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API connection</a:t>
            </a:r>
            <a:endParaRPr kumimoji="1" lang="ko-KR" altLang="en-US" dirty="0"/>
          </a:p>
        </p:txBody>
      </p:sp>
      <p:pic>
        <p:nvPicPr>
          <p:cNvPr id="9" name="그림 8" descr="텍스트, 스크린샷, 소프트웨어, 멀티미디어 소프트웨어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B6B30BFD-4350-87C4-9018-0D351EAE53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786652"/>
            <a:ext cx="4924037" cy="320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8214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06BD34-5550-FEDA-69C9-79DFB78CBA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76A2D2F-E332-73F9-1810-589676B32834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720C3C14-4BA2-019B-A40B-BBB3304AEFF4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E495A0C-4EA3-6FC1-B05A-3E16CEF68820}"/>
              </a:ext>
            </a:extLst>
          </p:cNvPr>
          <p:cNvSpPr/>
          <p:nvPr/>
        </p:nvSpPr>
        <p:spPr>
          <a:xfrm>
            <a:off x="10097206" y="6179910"/>
            <a:ext cx="2006158" cy="525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162C892-6E69-81A7-BC6D-F28622FE2974}"/>
              </a:ext>
            </a:extLst>
          </p:cNvPr>
          <p:cNvSpPr txBox="1"/>
          <p:nvPr/>
        </p:nvSpPr>
        <p:spPr>
          <a:xfrm>
            <a:off x="144378" y="192507"/>
            <a:ext cx="612648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 dirty="0"/>
              <a:t>DB - Model</a:t>
            </a:r>
            <a:endParaRPr lang="en" altLang="ko-KR" sz="2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359A179-52FE-459B-662F-C2F73F169FB2}"/>
              </a:ext>
            </a:extLst>
          </p:cNvPr>
          <p:cNvSpPr txBox="1"/>
          <p:nvPr/>
        </p:nvSpPr>
        <p:spPr>
          <a:xfrm>
            <a:off x="2392680" y="141732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  <p:cxnSp>
        <p:nvCxnSpPr>
          <p:cNvPr id="13" name="직선 연결선 5">
            <a:extLst>
              <a:ext uri="{FF2B5EF4-FFF2-40B4-BE49-F238E27FC236}">
                <a16:creationId xmlns:a16="http://schemas.microsoft.com/office/drawing/2014/main" id="{948AB7FC-2776-A7E8-99E7-5B8911A5398B}"/>
              </a:ext>
            </a:extLst>
          </p:cNvPr>
          <p:cNvCxnSpPr/>
          <p:nvPr/>
        </p:nvCxnSpPr>
        <p:spPr>
          <a:xfrm>
            <a:off x="296778" y="68900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 descr="텍스트, 스크린샷, 소프트웨어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0F5DC9AC-DB5D-ED47-3FDC-AA0446D2C5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5245" y="1085826"/>
            <a:ext cx="8241509" cy="4686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8696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A7895A40-19A4-42D6-9D30-DBC1E80026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02F429C4-ABC9-46FC-818A-B5429CDE4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1270325" y="3369273"/>
            <a:ext cx="32004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2CEF98E4-3709-4952-8F42-2305CCE34F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6374475" y="1040470"/>
            <a:ext cx="6858003" cy="477704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F10BCCF5-D685-47FF-B675-647EAEB72C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7914" y="857786"/>
            <a:ext cx="11067024" cy="520893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651ECB-2044-CC10-EA16-ACC60C7CAB82}"/>
              </a:ext>
            </a:extLst>
          </p:cNvPr>
          <p:cNvSpPr txBox="1"/>
          <p:nvPr/>
        </p:nvSpPr>
        <p:spPr>
          <a:xfrm>
            <a:off x="987689" y="3071183"/>
            <a:ext cx="9910296" cy="259002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80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1. Team introduction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B0EE8A42-107A-4D4C-8D56-BBAE95C7FC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1524009" y="3366125"/>
            <a:ext cx="32004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7551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BB7BB1-BC59-F740-3A4A-75B806D6F4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96A3A02-4178-5E6F-9A85-CC3C9E94BAD7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B116FEB-0DD1-A852-AB29-DE5AAA86E2A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251B657-6C39-1EFA-E4D0-84AC03F1E5E4}"/>
              </a:ext>
            </a:extLst>
          </p:cNvPr>
          <p:cNvSpPr/>
          <p:nvPr/>
        </p:nvSpPr>
        <p:spPr>
          <a:xfrm>
            <a:off x="10097206" y="6179910"/>
            <a:ext cx="2006158" cy="525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4C626EC-94C3-58FF-6431-AAF6D7426415}"/>
              </a:ext>
            </a:extLst>
          </p:cNvPr>
          <p:cNvSpPr txBox="1"/>
          <p:nvPr/>
        </p:nvSpPr>
        <p:spPr>
          <a:xfrm>
            <a:off x="144378" y="192507"/>
            <a:ext cx="612648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 dirty="0"/>
              <a:t>DB - Table</a:t>
            </a:r>
            <a:endParaRPr lang="en" altLang="ko-KR" sz="2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532A49-DFB2-97AD-9D98-21B1C9F6E4D0}"/>
              </a:ext>
            </a:extLst>
          </p:cNvPr>
          <p:cNvSpPr txBox="1"/>
          <p:nvPr/>
        </p:nvSpPr>
        <p:spPr>
          <a:xfrm>
            <a:off x="2392680" y="141732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  <p:cxnSp>
        <p:nvCxnSpPr>
          <p:cNvPr id="13" name="직선 연결선 5">
            <a:extLst>
              <a:ext uri="{FF2B5EF4-FFF2-40B4-BE49-F238E27FC236}">
                <a16:creationId xmlns:a16="http://schemas.microsoft.com/office/drawing/2014/main" id="{7CAD3425-418E-0092-D49F-5FE1C8DD3017}"/>
              </a:ext>
            </a:extLst>
          </p:cNvPr>
          <p:cNvCxnSpPr/>
          <p:nvPr/>
        </p:nvCxnSpPr>
        <p:spPr>
          <a:xfrm>
            <a:off x="296778" y="68900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 descr="스크린샷, 텍스트, 디자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852B49A8-3DA4-29BE-22AB-651F551C71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5715" y="1676993"/>
            <a:ext cx="9202125" cy="3763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7130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A9D735A-E79A-E21F-586B-1BF0BF1F92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A7895A40-19A4-42D6-9D30-DBC1E80026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2F429C4-ABC9-46FC-818A-B5429CDE4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1270325" y="3369273"/>
            <a:ext cx="32004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CEF98E4-3709-4952-8F42-2305CCE34F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6374475" y="1040470"/>
            <a:ext cx="6858003" cy="477704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10BCCF5-D685-47FF-B675-647EAEB72C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7914" y="857786"/>
            <a:ext cx="11067024" cy="520893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3A565E-DCBE-B453-43D3-F5C8B624C3C6}"/>
              </a:ext>
            </a:extLst>
          </p:cNvPr>
          <p:cNvSpPr txBox="1"/>
          <p:nvPr/>
        </p:nvSpPr>
        <p:spPr>
          <a:xfrm>
            <a:off x="987689" y="3071183"/>
            <a:ext cx="9910296" cy="259002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8000" b="1" dirty="0">
                <a:latin typeface="+mj-lt"/>
                <a:ea typeface="+mj-ea"/>
                <a:cs typeface="+mj-cs"/>
              </a:rPr>
              <a:t>5</a:t>
            </a:r>
            <a:r>
              <a:rPr lang="en-US" altLang="ko-KR" sz="8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. AI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0EE8A42-107A-4D4C-8D56-BBAE95C7FC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1524009" y="3366125"/>
            <a:ext cx="32004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6056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번호, 폰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DD3EDEB3-3535-C8FB-F8D3-08720F32DF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52" y="0"/>
            <a:ext cx="12119548" cy="3537679"/>
          </a:xfrm>
          <a:prstGeom prst="rect">
            <a:avLst/>
          </a:prstGeom>
        </p:spPr>
      </p:pic>
      <p:pic>
        <p:nvPicPr>
          <p:cNvPr id="4" name="그림 3" descr="텍스트, 스크린샷, 번호, 폰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9CB0D6AD-5D57-0942-2140-C4638F11D2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34461"/>
            <a:ext cx="11807687" cy="3223539"/>
          </a:xfrm>
          <a:prstGeom prst="rect">
            <a:avLst/>
          </a:prstGeom>
        </p:spPr>
      </p:pic>
      <p:sp>
        <p:nvSpPr>
          <p:cNvPr id="5" name="화살표: 아래쪽 4">
            <a:extLst>
              <a:ext uri="{FF2B5EF4-FFF2-40B4-BE49-F238E27FC236}">
                <a16:creationId xmlns:a16="http://schemas.microsoft.com/office/drawing/2014/main" id="{95F434E1-8781-7B25-F1B4-56D94634A672}"/>
              </a:ext>
            </a:extLst>
          </p:cNvPr>
          <p:cNvSpPr/>
          <p:nvPr/>
        </p:nvSpPr>
        <p:spPr>
          <a:xfrm>
            <a:off x="7630159" y="3223539"/>
            <a:ext cx="1109652" cy="588307"/>
          </a:xfrm>
          <a:prstGeom prst="downArrow">
            <a:avLst>
              <a:gd name="adj1" fmla="val 50000"/>
              <a:gd name="adj2" fmla="val 47583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D5F63B2-9BB5-8C2A-A727-7BCC1017DA67}"/>
              </a:ext>
            </a:extLst>
          </p:cNvPr>
          <p:cNvSpPr txBox="1"/>
          <p:nvPr/>
        </p:nvSpPr>
        <p:spPr>
          <a:xfrm>
            <a:off x="0" y="0"/>
            <a:ext cx="57713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FFFF00"/>
                </a:highlight>
              </a:rPr>
              <a:t>Offer data preprocessing</a:t>
            </a:r>
            <a:endParaRPr lang="ko-KR" altLang="en-US" sz="3200" b="1" dirty="0">
              <a:solidFill>
                <a:schemeClr val="accent4">
                  <a:lumMod val="60000"/>
                  <a:lumOff val="40000"/>
                </a:schemeClr>
              </a:solidFill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8798594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71BC5B-2119-E863-08E6-CC2BCED9BD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441B646-018D-46B7-5A85-D35871AB878D}"/>
              </a:ext>
            </a:extLst>
          </p:cNvPr>
          <p:cNvSpPr txBox="1"/>
          <p:nvPr/>
        </p:nvSpPr>
        <p:spPr>
          <a:xfrm>
            <a:off x="0" y="0"/>
            <a:ext cx="67917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FFFF00"/>
                </a:highlight>
              </a:rPr>
              <a:t>Resource data preprocessing</a:t>
            </a:r>
            <a:endParaRPr lang="ko-KR" altLang="en-US" sz="3200" b="1" dirty="0">
              <a:solidFill>
                <a:schemeClr val="accent4">
                  <a:lumMod val="60000"/>
                  <a:lumOff val="40000"/>
                </a:schemeClr>
              </a:solidFill>
              <a:highlight>
                <a:srgbClr val="FFFF00"/>
              </a:highlight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A4BBABA-A0EB-A34E-72FA-A500DC3A90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4695" y="584775"/>
            <a:ext cx="7326630" cy="267361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423D00B-7DEE-A81F-AB86-34A3D05EF3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4695" y="3599614"/>
            <a:ext cx="7326630" cy="3149766"/>
          </a:xfrm>
          <a:prstGeom prst="rect">
            <a:avLst/>
          </a:prstGeom>
        </p:spPr>
      </p:pic>
      <p:sp>
        <p:nvSpPr>
          <p:cNvPr id="8" name="화살표: 왼쪽으로 구부러짐 7">
            <a:extLst>
              <a:ext uri="{FF2B5EF4-FFF2-40B4-BE49-F238E27FC236}">
                <a16:creationId xmlns:a16="http://schemas.microsoft.com/office/drawing/2014/main" id="{7741B17D-815F-6198-9C26-00DB3C8151D3}"/>
              </a:ext>
            </a:extLst>
          </p:cNvPr>
          <p:cNvSpPr/>
          <p:nvPr/>
        </p:nvSpPr>
        <p:spPr>
          <a:xfrm>
            <a:off x="7507358" y="1822174"/>
            <a:ext cx="2630556" cy="3149766"/>
          </a:xfrm>
          <a:prstGeom prst="curved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93543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EDA26A-129B-2F58-B58D-D4FE6C2616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16FBDEE-C9A0-DDAE-7D64-3A0735F5012C}"/>
              </a:ext>
            </a:extLst>
          </p:cNvPr>
          <p:cNvSpPr txBox="1"/>
          <p:nvPr/>
        </p:nvSpPr>
        <p:spPr>
          <a:xfrm>
            <a:off x="894521" y="1363653"/>
            <a:ext cx="9326831" cy="65710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indent="0" algn="l" defTabSz="232257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2300" dirty="0"/>
              <a:t>1.</a:t>
            </a:r>
            <a:r>
              <a:rPr lang="ko-KR" altLang="en-US" sz="2300" dirty="0"/>
              <a:t> </a:t>
            </a:r>
            <a:r>
              <a:rPr lang="ko-KR" altLang="en-US" sz="2300" b="1" dirty="0" err="1"/>
              <a:t>Match</a:t>
            </a:r>
            <a:r>
              <a:rPr lang="ko-KR" altLang="en-US" sz="2300" dirty="0"/>
              <a:t>: </a:t>
            </a:r>
            <a:r>
              <a:rPr lang="ko-KR" altLang="en-US" sz="2300" dirty="0" err="1"/>
              <a:t>match</a:t>
            </a:r>
            <a:r>
              <a:rPr lang="ko-KR" altLang="en-US" sz="2300" dirty="0"/>
              <a:t> </a:t>
            </a:r>
            <a:r>
              <a:rPr lang="ko-KR" altLang="en-US" sz="2300" dirty="0" err="1"/>
              <a:t>course</a:t>
            </a:r>
            <a:r>
              <a:rPr lang="ko-KR" altLang="en-US" sz="2300" dirty="0"/>
              <a:t> </a:t>
            </a:r>
            <a:r>
              <a:rPr lang="ko-KR" altLang="en-US" sz="2300" dirty="0" err="1"/>
              <a:t>category</a:t>
            </a:r>
            <a:r>
              <a:rPr lang="ko-KR" altLang="en-US" sz="2300" dirty="0"/>
              <a:t> </a:t>
            </a:r>
            <a:r>
              <a:rPr lang="ko-KR" altLang="en-US" sz="2300" dirty="0" err="1"/>
              <a:t>with</a:t>
            </a:r>
            <a:r>
              <a:rPr lang="ko-KR" altLang="en-US" sz="2300" dirty="0"/>
              <a:t> </a:t>
            </a:r>
            <a:r>
              <a:rPr lang="ko-KR" altLang="en-US" sz="2300" dirty="0" err="1"/>
              <a:t>room</a:t>
            </a:r>
            <a:r>
              <a:rPr lang="ko-KR" altLang="en-US" sz="2300" dirty="0"/>
              <a:t> </a:t>
            </a:r>
            <a:r>
              <a:rPr lang="ko-KR" altLang="en-US" sz="2300" dirty="0" err="1"/>
              <a:t>type</a:t>
            </a:r>
            <a:r>
              <a:rPr lang="ko-KR" altLang="en-US" sz="2300" dirty="0"/>
              <a:t>. </a:t>
            </a:r>
            <a:r>
              <a:rPr lang="ko-KR" altLang="en-US" sz="2300" dirty="0" err="1"/>
              <a:t>Exception</a:t>
            </a:r>
            <a:r>
              <a:rPr lang="ko-KR" altLang="en-US" sz="2300" dirty="0"/>
              <a:t>: </a:t>
            </a:r>
            <a:r>
              <a:rPr lang="ko-KR" altLang="en-US" sz="2300" dirty="0" err="1"/>
              <a:t>If</a:t>
            </a:r>
            <a:r>
              <a:rPr lang="ko-KR" altLang="en-US" sz="2300" dirty="0"/>
              <a:t> </a:t>
            </a:r>
            <a:r>
              <a:rPr lang="ko-KR" altLang="en-US" sz="2300" dirty="0" err="1"/>
              <a:t>Type</a:t>
            </a:r>
            <a:r>
              <a:rPr lang="ko-KR" altLang="en-US" sz="2300" dirty="0"/>
              <a:t> = ETC, </a:t>
            </a:r>
            <a:r>
              <a:rPr lang="ko-KR" altLang="en-US" sz="2300" dirty="0" err="1"/>
              <a:t>match</a:t>
            </a:r>
            <a:r>
              <a:rPr lang="ko-KR" altLang="en-US" sz="2300" dirty="0"/>
              <a:t> </a:t>
            </a:r>
            <a:r>
              <a:rPr lang="ko-KR" altLang="en-US" sz="2300" dirty="0" err="1"/>
              <a:t>with</a:t>
            </a:r>
            <a:r>
              <a:rPr lang="ko-KR" altLang="en-US" sz="2300" dirty="0"/>
              <a:t> </a:t>
            </a:r>
            <a:r>
              <a:rPr lang="ko-KR" altLang="en-US" sz="2300" dirty="0" err="1"/>
              <a:t>Category</a:t>
            </a:r>
            <a:r>
              <a:rPr lang="ko-KR" altLang="en-US" sz="2300" dirty="0"/>
              <a:t> = TUTORIAL. </a:t>
            </a:r>
          </a:p>
          <a:p>
            <a:pPr marL="0" indent="0" algn="l" defTabSz="232257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2000" dirty="0"/>
              <a:t>(All ETC rooms are available for tutorials.)</a:t>
            </a:r>
          </a:p>
          <a:p>
            <a:pPr marL="0" indent="0" algn="l" defTabSz="232257" rtl="0" eaLnBrk="1" latinLnBrk="1" hangingPunct="1">
              <a:lnSpc>
                <a:spcPct val="125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2300" dirty="0"/>
              <a:t>2.</a:t>
            </a:r>
            <a:r>
              <a:rPr lang="ko-KR" altLang="en-US" sz="2300" dirty="0"/>
              <a:t> </a:t>
            </a:r>
            <a:r>
              <a:rPr lang="ko-KR" altLang="en-US" sz="2300" b="1" dirty="0" err="1"/>
              <a:t>Split</a:t>
            </a:r>
            <a:r>
              <a:rPr lang="ko-KR" altLang="en-US" sz="2300" dirty="0"/>
              <a:t>: </a:t>
            </a:r>
            <a:r>
              <a:rPr lang="ko-KR" altLang="en-US" sz="2300" dirty="0" err="1"/>
              <a:t>If</a:t>
            </a:r>
            <a:r>
              <a:rPr lang="ko-KR" altLang="en-US" sz="2300" dirty="0"/>
              <a:t> </a:t>
            </a:r>
            <a:r>
              <a:rPr lang="ko-KR" altLang="en-US" sz="2300" dirty="0" err="1"/>
              <a:t>course</a:t>
            </a:r>
            <a:r>
              <a:rPr lang="ko-KR" altLang="en-US" sz="2300" dirty="0"/>
              <a:t> </a:t>
            </a:r>
            <a:r>
              <a:rPr lang="ko-KR" altLang="en-US" sz="2300" dirty="0" err="1"/>
              <a:t>duration</a:t>
            </a:r>
            <a:r>
              <a:rPr lang="ko-KR" altLang="en-US" sz="2300" dirty="0"/>
              <a:t> </a:t>
            </a:r>
            <a:r>
              <a:rPr lang="en-US" altLang="ko-KR" sz="2300" dirty="0"/>
              <a:t>e</a:t>
            </a:r>
            <a:r>
              <a:rPr lang="ko-KR" altLang="en-US" sz="2300" dirty="0" err="1"/>
              <a:t>xceeds</a:t>
            </a:r>
            <a:r>
              <a:rPr lang="ko-KR" altLang="en-US" sz="2300" dirty="0"/>
              <a:t> 180 </a:t>
            </a:r>
            <a:r>
              <a:rPr lang="ko-KR" altLang="en-US" sz="2300" dirty="0" err="1"/>
              <a:t>min</a:t>
            </a:r>
            <a:r>
              <a:rPr lang="ko-KR" altLang="en-US" sz="2300" dirty="0"/>
              <a:t>, </a:t>
            </a:r>
            <a:r>
              <a:rPr lang="ko-KR" altLang="en-US" sz="2300" dirty="0" err="1"/>
              <a:t>divide</a:t>
            </a:r>
            <a:r>
              <a:rPr lang="ko-KR" altLang="en-US" sz="2300" dirty="0"/>
              <a:t> </a:t>
            </a:r>
            <a:r>
              <a:rPr lang="ko-KR" altLang="en-US" sz="2300" dirty="0" err="1"/>
              <a:t>into</a:t>
            </a:r>
            <a:r>
              <a:rPr lang="ko-KR" altLang="en-US" sz="2300" dirty="0"/>
              <a:t> ≤ 180 </a:t>
            </a:r>
            <a:r>
              <a:rPr lang="ko-KR" altLang="en-US" sz="2300" dirty="0" err="1"/>
              <a:t>min</a:t>
            </a:r>
            <a:r>
              <a:rPr lang="ko-KR" altLang="en-US" sz="2300" dirty="0"/>
              <a:t> </a:t>
            </a:r>
            <a:r>
              <a:rPr lang="ko-KR" altLang="en-US" sz="2300" dirty="0" err="1"/>
              <a:t>sessions</a:t>
            </a:r>
            <a:r>
              <a:rPr lang="ko-KR" altLang="en-US" sz="2300" dirty="0"/>
              <a:t>.</a:t>
            </a:r>
          </a:p>
          <a:p>
            <a:pPr marL="0" indent="0" algn="l" defTabSz="232257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2300" dirty="0"/>
              <a:t>3.</a:t>
            </a:r>
            <a:r>
              <a:rPr lang="ko-KR" altLang="en-US" sz="2300" dirty="0"/>
              <a:t> </a:t>
            </a:r>
            <a:r>
              <a:rPr lang="ko-KR" altLang="en-US" sz="2300" b="1" dirty="0"/>
              <a:t>Time </a:t>
            </a:r>
            <a:r>
              <a:rPr lang="ko-KR" altLang="en-US" sz="2300" b="1" dirty="0" err="1"/>
              <a:t>Slots</a:t>
            </a:r>
            <a:r>
              <a:rPr lang="ko-KR" altLang="en-US" sz="2300" dirty="0"/>
              <a:t>: </a:t>
            </a:r>
            <a:r>
              <a:rPr lang="ko-KR" altLang="en-US" sz="2300" dirty="0" err="1"/>
              <a:t>Classes</a:t>
            </a:r>
            <a:r>
              <a:rPr lang="ko-KR" altLang="en-US" sz="2300" dirty="0"/>
              <a:t> </a:t>
            </a:r>
            <a:r>
              <a:rPr lang="ko-KR" altLang="en-US" sz="2300" dirty="0" err="1"/>
              <a:t>only</a:t>
            </a:r>
            <a:r>
              <a:rPr lang="ko-KR" altLang="en-US" sz="2300" dirty="0"/>
              <a:t> </a:t>
            </a:r>
            <a:r>
              <a:rPr lang="ko-KR" altLang="en-US" sz="2300" dirty="0" err="1"/>
              <a:t>run</a:t>
            </a:r>
            <a:r>
              <a:rPr lang="ko-KR" altLang="en-US" sz="2300" dirty="0"/>
              <a:t> </a:t>
            </a:r>
            <a:r>
              <a:rPr lang="ko-KR" altLang="en-US" sz="2300" dirty="0" err="1"/>
              <a:t>at</a:t>
            </a:r>
            <a:r>
              <a:rPr lang="ko-KR" altLang="en-US" sz="2300" dirty="0"/>
              <a:t> 8-11 AM, 1-4 PM, 6-9 PM.</a:t>
            </a:r>
          </a:p>
          <a:p>
            <a:pPr marL="0" indent="0" algn="l" defTabSz="232257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2300" dirty="0"/>
              <a:t>4.</a:t>
            </a:r>
            <a:r>
              <a:rPr lang="ko-KR" altLang="en-US" sz="2300" dirty="0"/>
              <a:t> </a:t>
            </a:r>
            <a:r>
              <a:rPr lang="ko-KR" altLang="en-US" sz="2300" b="1" dirty="0" err="1"/>
              <a:t>Capacity</a:t>
            </a:r>
            <a:r>
              <a:rPr lang="ko-KR" altLang="en-US" sz="2300" dirty="0"/>
              <a:t>: </a:t>
            </a:r>
            <a:r>
              <a:rPr lang="ko-KR" altLang="en-US" sz="2300" dirty="0" err="1"/>
              <a:t>Room</a:t>
            </a:r>
            <a:r>
              <a:rPr lang="ko-KR" altLang="en-US" sz="2300" dirty="0"/>
              <a:t> </a:t>
            </a:r>
            <a:r>
              <a:rPr lang="ko-KR" altLang="en-US" sz="2300" dirty="0" err="1"/>
              <a:t>must</a:t>
            </a:r>
            <a:r>
              <a:rPr lang="ko-KR" altLang="en-US" sz="2300" dirty="0"/>
              <a:t> </a:t>
            </a:r>
            <a:r>
              <a:rPr lang="ko-KR" altLang="en-US" sz="2300" dirty="0" err="1"/>
              <a:t>have</a:t>
            </a:r>
            <a:r>
              <a:rPr lang="ko-KR" altLang="en-US" sz="2300" dirty="0"/>
              <a:t> </a:t>
            </a:r>
            <a:r>
              <a:rPr lang="ko-KR" altLang="en-US" sz="2300" dirty="0" err="1"/>
              <a:t>greater</a:t>
            </a:r>
            <a:r>
              <a:rPr lang="ko-KR" altLang="en-US" sz="2300" dirty="0"/>
              <a:t> </a:t>
            </a:r>
            <a:r>
              <a:rPr lang="ko-KR" altLang="en-US" sz="2300" dirty="0" err="1"/>
              <a:t>capacity</a:t>
            </a:r>
            <a:r>
              <a:rPr lang="ko-KR" altLang="en-US" sz="2300" dirty="0"/>
              <a:t> </a:t>
            </a:r>
            <a:r>
              <a:rPr lang="ko-KR" altLang="en-US" sz="2300" dirty="0" err="1"/>
              <a:t>than</a:t>
            </a:r>
            <a:r>
              <a:rPr lang="ko-KR" altLang="en-US" sz="2300" dirty="0"/>
              <a:t> </a:t>
            </a:r>
            <a:r>
              <a:rPr lang="ko-KR" altLang="en-US" sz="2300" dirty="0" err="1"/>
              <a:t>the</a:t>
            </a:r>
            <a:r>
              <a:rPr lang="ko-KR" altLang="en-US" sz="2300" dirty="0"/>
              <a:t> </a:t>
            </a:r>
            <a:r>
              <a:rPr lang="ko-KR" altLang="en-US" sz="2300" dirty="0" err="1"/>
              <a:t>course</a:t>
            </a:r>
            <a:r>
              <a:rPr lang="ko-KR" altLang="en-US" sz="2300" dirty="0"/>
              <a:t>. </a:t>
            </a:r>
            <a:r>
              <a:rPr lang="ko-KR" altLang="en-US" sz="2300" dirty="0" err="1"/>
              <a:t>If</a:t>
            </a:r>
            <a:r>
              <a:rPr lang="ko-KR" altLang="en-US" sz="2300" dirty="0"/>
              <a:t> </a:t>
            </a:r>
            <a:r>
              <a:rPr lang="ko-KR" altLang="en-US" sz="2300" dirty="0" err="1"/>
              <a:t>not</a:t>
            </a:r>
            <a:r>
              <a:rPr lang="ko-KR" altLang="en-US" sz="2300" dirty="0"/>
              <a:t>, </a:t>
            </a:r>
            <a:r>
              <a:rPr lang="ko-KR" altLang="en-US" sz="2300" dirty="0" err="1"/>
              <a:t>matching</a:t>
            </a:r>
            <a:r>
              <a:rPr lang="ko-KR" altLang="en-US" sz="2300" dirty="0"/>
              <a:t> </a:t>
            </a:r>
            <a:r>
              <a:rPr lang="ko-KR" altLang="en-US" sz="2300" dirty="0" err="1"/>
              <a:t>fails</a:t>
            </a:r>
            <a:r>
              <a:rPr lang="ko-KR" altLang="en-US" sz="2300" dirty="0"/>
              <a:t>.</a:t>
            </a:r>
          </a:p>
          <a:p>
            <a:pPr marL="0" indent="0" algn="l" defTabSz="232257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lang="ko-KR" altLang="en-US" sz="2300" dirty="0"/>
          </a:p>
          <a:p>
            <a:pPr marL="0" indent="0" algn="l" defTabSz="232257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lang="ko-KR" altLang="en-US" sz="2300" dirty="0"/>
          </a:p>
          <a:p>
            <a:pPr marL="0" indent="0" algn="l" defTabSz="232257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lang="ko-KR" altLang="en-US" sz="2300" dirty="0"/>
          </a:p>
          <a:p>
            <a:pPr marL="0" indent="0" algn="l" defTabSz="232257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lang="ko-KR" altLang="en-US" sz="2300" dirty="0"/>
          </a:p>
          <a:p>
            <a:pPr marL="0" indent="0" algn="l" defTabSz="232257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lang="ko-KR" altLang="en-US" sz="2300" dirty="0"/>
          </a:p>
          <a:p>
            <a:pPr marL="0" indent="0" algn="l" defTabSz="232257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lang="ko-KR" altLang="en-US" sz="2300" dirty="0"/>
          </a:p>
          <a:p>
            <a:pPr marL="0" indent="0" algn="l" defTabSz="232257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lang="ko-KR" altLang="en-US" sz="23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3CBDF7-FBA8-544E-5E84-285DB46E1B32}"/>
              </a:ext>
            </a:extLst>
          </p:cNvPr>
          <p:cNvSpPr txBox="1"/>
          <p:nvPr/>
        </p:nvSpPr>
        <p:spPr>
          <a:xfrm>
            <a:off x="894521" y="286435"/>
            <a:ext cx="943554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200" b="1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Conditions</a:t>
            </a:r>
            <a:r>
              <a:rPr lang="ko-KR" altLang="en-US" sz="32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ko-KR" altLang="en-US" sz="3200" b="1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Used</a:t>
            </a:r>
            <a:r>
              <a:rPr lang="ko-KR" altLang="en-US" sz="32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ko-KR" altLang="en-US" sz="3200" b="1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for</a:t>
            </a:r>
            <a:r>
              <a:rPr lang="ko-KR" altLang="en-US" sz="32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ko-KR" altLang="en-US" sz="3200" b="1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Assignment</a:t>
            </a:r>
            <a:r>
              <a:rPr lang="ko-KR" altLang="en-US" sz="32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ko-KR" altLang="en-US" sz="3200" b="1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Code</a:t>
            </a:r>
            <a:r>
              <a:rPr lang="ko-KR" altLang="en-US" sz="32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ko-KR" altLang="en-US" sz="3200" b="1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Implementation</a:t>
            </a:r>
            <a:endParaRPr lang="ko-KR" altLang="en-US" sz="32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B4C3DA0-012C-C899-AC9E-4ABC9802C138}"/>
              </a:ext>
            </a:extLst>
          </p:cNvPr>
          <p:cNvSpPr txBox="1"/>
          <p:nvPr/>
        </p:nvSpPr>
        <p:spPr>
          <a:xfrm>
            <a:off x="3682423" y="5224282"/>
            <a:ext cx="485386" cy="120032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 altLang="ko-KR" sz="7200" b="1" dirty="0"/>
              <a:t>+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0B425D-42E8-4C9A-7FB2-53821A87957F}"/>
              </a:ext>
            </a:extLst>
          </p:cNvPr>
          <p:cNvSpPr txBox="1"/>
          <p:nvPr/>
        </p:nvSpPr>
        <p:spPr>
          <a:xfrm>
            <a:off x="4846369" y="5408947"/>
            <a:ext cx="6590258" cy="83099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ko-KR" altLang="en-US" sz="4800" b="1" dirty="0" err="1"/>
              <a:t>Hungarian</a:t>
            </a:r>
            <a:r>
              <a:rPr lang="ko-KR" altLang="en-US" sz="4800" b="1" dirty="0"/>
              <a:t> </a:t>
            </a:r>
            <a:r>
              <a:rPr lang="ko-KR" altLang="en-US" sz="4800" b="1" dirty="0" err="1"/>
              <a:t>Algorithm</a:t>
            </a:r>
            <a:endParaRPr lang="ko-KR" altLang="en-US" sz="4800" b="1" dirty="0"/>
          </a:p>
        </p:txBody>
      </p:sp>
    </p:spTree>
    <p:extLst>
      <p:ext uri="{BB962C8B-B14F-4D97-AF65-F5344CB8AC3E}">
        <p14:creationId xmlns:p14="http://schemas.microsoft.com/office/powerpoint/2010/main" val="11401378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38D7AA-D097-C329-6AA7-EA7039E261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E303AD6-CB62-6C72-AF7D-3E10057AC3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27459" y="827875"/>
            <a:ext cx="4549534" cy="508298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61288D7-E9F8-11D8-E019-3BA090A167EC}"/>
              </a:ext>
            </a:extLst>
          </p:cNvPr>
          <p:cNvSpPr txBox="1"/>
          <p:nvPr/>
        </p:nvSpPr>
        <p:spPr>
          <a:xfrm>
            <a:off x="5735951" y="827875"/>
            <a:ext cx="4572570" cy="5078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ko-KR" altLang="en-US" sz="2700" b="1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Final</a:t>
            </a:r>
            <a:r>
              <a:rPr lang="ko-KR" altLang="en-US" sz="27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ko-KR" altLang="en-US" sz="2700" b="1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Assigned</a:t>
            </a:r>
            <a:r>
              <a:rPr lang="ko-KR" altLang="en-US" sz="27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Data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E0F60B-AC66-84D4-8B92-1BAFB8A6B743}"/>
              </a:ext>
            </a:extLst>
          </p:cNvPr>
          <p:cNvSpPr txBox="1"/>
          <p:nvPr/>
        </p:nvSpPr>
        <p:spPr>
          <a:xfrm>
            <a:off x="5735951" y="1596953"/>
            <a:ext cx="10009252" cy="313944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tx1"/>
                </a:solidFill>
              </a:defRPr>
            </a:lvl1pPr>
          </a:lstStyle>
          <a:p>
            <a:pPr>
              <a:lnSpc>
                <a:spcPct val="250000"/>
              </a:lnSpc>
              <a:defRPr/>
            </a:pPr>
            <a:r>
              <a:rPr lang="en-US" altLang="ko-KR" sz="2000"/>
              <a:t>&gt;</a:t>
            </a:r>
            <a:r>
              <a:rPr lang="ko-KR" altLang="en-US" sz="2000"/>
              <a:t> Prevent overlap of same time, room, and lecturer</a:t>
            </a:r>
          </a:p>
          <a:p>
            <a:pPr>
              <a:lnSpc>
                <a:spcPct val="250000"/>
              </a:lnSpc>
              <a:defRPr/>
            </a:pPr>
            <a:endParaRPr lang="ko-KR" altLang="en-US" sz="2000"/>
          </a:p>
          <a:p>
            <a:pPr>
              <a:lnSpc>
                <a:spcPct val="250000"/>
              </a:lnSpc>
              <a:defRPr/>
            </a:pPr>
            <a:endParaRPr lang="ko-KR" altLang="en-US" sz="2000"/>
          </a:p>
          <a:p>
            <a:pPr>
              <a:lnSpc>
                <a:spcPct val="250000"/>
              </a:lnSpc>
              <a:defRPr/>
            </a:pPr>
            <a:r>
              <a:rPr lang="ko-KR" altLang="en-US" sz="2000"/>
              <a:t>Issue</a:t>
            </a:r>
            <a:r>
              <a:rPr lang="en-US" altLang="ko-KR" sz="2000"/>
              <a:t>:</a:t>
            </a:r>
            <a:r>
              <a:rPr lang="ko-KR" altLang="en-US" sz="2000"/>
              <a:t> Low assignment rate due to 2-hour break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AE0E8A-DCC6-07AE-C643-571D33CFC726}"/>
              </a:ext>
            </a:extLst>
          </p:cNvPr>
          <p:cNvSpPr txBox="1"/>
          <p:nvPr/>
        </p:nvSpPr>
        <p:spPr>
          <a:xfrm>
            <a:off x="5735951" y="5261047"/>
            <a:ext cx="6048757" cy="42252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US" altLang="ko-KR" sz="2200" b="1"/>
              <a:t>&gt;</a:t>
            </a:r>
            <a:r>
              <a:rPr lang="ko-KR" altLang="en-US" sz="2200" b="1"/>
              <a:t> Code Modification for Optimization</a:t>
            </a:r>
          </a:p>
        </p:txBody>
      </p:sp>
    </p:spTree>
    <p:extLst>
      <p:ext uri="{BB962C8B-B14F-4D97-AF65-F5344CB8AC3E}">
        <p14:creationId xmlns:p14="http://schemas.microsoft.com/office/powerpoint/2010/main" val="170215466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0815E2-AE4E-1F22-73B0-38DA046DF0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D27BA006-895D-866F-CBA9-37CF6BA7D6D6}"/>
              </a:ext>
            </a:extLst>
          </p:cNvPr>
          <p:cNvSpPr/>
          <p:nvPr/>
        </p:nvSpPr>
        <p:spPr>
          <a:xfrm>
            <a:off x="1331842" y="1484244"/>
            <a:ext cx="9170505" cy="117281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/>
              <a:t>Data Integrity Assurance: Error Segregation, Class Consolidation, Session-based Category Assignment</a:t>
            </a:r>
            <a:endParaRPr lang="ko-KR" altLang="en-US" sz="2400" b="1" dirty="0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C50548FF-1C12-A4F8-F36F-48FCFE0D2BB2}"/>
              </a:ext>
            </a:extLst>
          </p:cNvPr>
          <p:cNvSpPr/>
          <p:nvPr/>
        </p:nvSpPr>
        <p:spPr>
          <a:xfrm>
            <a:off x="1331842" y="5614781"/>
            <a:ext cx="9170505" cy="104443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/>
              <a:t>Resolved lecture segmentation errors with the Hungarian algorithm and hourly granularity, boosting resource allocation from 0.95% to 39%.</a:t>
            </a:r>
            <a:endParaRPr lang="ko-KR" altLang="en-US" sz="2000" b="1" dirty="0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3E7DF459-7706-EA0D-4632-693272936337}"/>
              </a:ext>
            </a:extLst>
          </p:cNvPr>
          <p:cNvSpPr/>
          <p:nvPr/>
        </p:nvSpPr>
        <p:spPr>
          <a:xfrm>
            <a:off x="1331841" y="3549512"/>
            <a:ext cx="9170505" cy="117281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/>
              <a:t>Try and errors, for example: genetic or greedy algorithms</a:t>
            </a:r>
            <a:endParaRPr lang="ko-KR" altLang="en-US" sz="20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439FF45-A6FB-E3CB-2C79-09306BC4CAA4}"/>
              </a:ext>
            </a:extLst>
          </p:cNvPr>
          <p:cNvSpPr txBox="1"/>
          <p:nvPr/>
        </p:nvSpPr>
        <p:spPr>
          <a:xfrm>
            <a:off x="1331840" y="268577"/>
            <a:ext cx="917050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Find optimal algorithms</a:t>
            </a:r>
            <a:endParaRPr lang="ko-KR" altLang="en-US" sz="4400" b="1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" name="화살표: 아래쪽 13">
            <a:extLst>
              <a:ext uri="{FF2B5EF4-FFF2-40B4-BE49-F238E27FC236}">
                <a16:creationId xmlns:a16="http://schemas.microsoft.com/office/drawing/2014/main" id="{D7FD6675-6D46-5D40-9B30-2FD031C0A29A}"/>
              </a:ext>
            </a:extLst>
          </p:cNvPr>
          <p:cNvSpPr/>
          <p:nvPr/>
        </p:nvSpPr>
        <p:spPr>
          <a:xfrm>
            <a:off x="5380383" y="2657062"/>
            <a:ext cx="636104" cy="892450"/>
          </a:xfrm>
          <a:prstGeom prst="down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화살표: 아래쪽 14">
            <a:extLst>
              <a:ext uri="{FF2B5EF4-FFF2-40B4-BE49-F238E27FC236}">
                <a16:creationId xmlns:a16="http://schemas.microsoft.com/office/drawing/2014/main" id="{2C26FCCC-A3F6-361C-F23C-B91B98C0135C}"/>
              </a:ext>
            </a:extLst>
          </p:cNvPr>
          <p:cNvSpPr/>
          <p:nvPr/>
        </p:nvSpPr>
        <p:spPr>
          <a:xfrm>
            <a:off x="5380383" y="4722331"/>
            <a:ext cx="636104" cy="892450"/>
          </a:xfrm>
          <a:prstGeom prst="down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01383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491D48-0218-1A4A-E096-F99EC78A9E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709AB9D-0CA1-9A1D-3945-68160004BFE9}"/>
              </a:ext>
            </a:extLst>
          </p:cNvPr>
          <p:cNvSpPr txBox="1"/>
          <p:nvPr/>
        </p:nvSpPr>
        <p:spPr>
          <a:xfrm>
            <a:off x="697191" y="627548"/>
            <a:ext cx="64074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Result</a:t>
            </a:r>
            <a:endParaRPr lang="ko-KR" altLang="en-US" sz="7200" b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4203581-B8B1-0B3B-9AAC-A1DA057F7A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590" y="2431657"/>
            <a:ext cx="10133867" cy="1086678"/>
          </a:xfrm>
          <a:prstGeom prst="rect">
            <a:avLst/>
          </a:prstGeom>
        </p:spPr>
      </p:pic>
      <p:pic>
        <p:nvPicPr>
          <p:cNvPr id="3" name="그림 2" descr="텍스트, 스크린샷, 폰트이(가) 표시된 사진">
            <a:extLst>
              <a:ext uri="{FF2B5EF4-FFF2-40B4-BE49-F238E27FC236}">
                <a16:creationId xmlns:a16="http://schemas.microsoft.com/office/drawing/2014/main" id="{A6D4B7A0-64A0-1A51-B52E-FBB95BA391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924"/>
            <a:ext cx="12371468" cy="6920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62737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63771D2-C67E-C157-09A7-4DF1049A4C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A7895A40-19A4-42D6-9D30-DBC1E80026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2F429C4-ABC9-46FC-818A-B5429CDE4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1270325" y="3369273"/>
            <a:ext cx="32004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CEF98E4-3709-4952-8F42-2305CCE34F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6374475" y="1040470"/>
            <a:ext cx="6858003" cy="477704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10BCCF5-D685-47FF-B675-647EAEB72C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7914" y="857786"/>
            <a:ext cx="11067024" cy="520893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DF8EE7-6568-EA04-F843-EC54B4D4D604}"/>
              </a:ext>
            </a:extLst>
          </p:cNvPr>
          <p:cNvSpPr txBox="1"/>
          <p:nvPr/>
        </p:nvSpPr>
        <p:spPr>
          <a:xfrm>
            <a:off x="987689" y="3071183"/>
            <a:ext cx="9910296" cy="259002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8000" b="1" dirty="0">
                <a:latin typeface="+mj-lt"/>
                <a:ea typeface="+mj-ea"/>
                <a:cs typeface="+mj-cs"/>
              </a:rPr>
              <a:t>6</a:t>
            </a:r>
            <a:r>
              <a:rPr lang="en-US" altLang="ko-KR" sz="8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. </a:t>
            </a:r>
            <a:r>
              <a:rPr lang="en-US" altLang="ko-KR" sz="8000" b="1" dirty="0">
                <a:latin typeface="+mj-lt"/>
                <a:ea typeface="+mj-ea"/>
                <a:cs typeface="+mj-cs"/>
              </a:rPr>
              <a:t>Conclusion</a:t>
            </a:r>
            <a:endParaRPr lang="en-US" altLang="ko-KR" sz="80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0EE8A42-107A-4D4C-8D56-BBAE95C7FC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1524009" y="3366125"/>
            <a:ext cx="32004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79801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5023BD-6FEE-2FF9-D5B6-77E4EF558F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도표, 라인이(가) 표시된 사진">
            <a:extLst>
              <a:ext uri="{FF2B5EF4-FFF2-40B4-BE49-F238E27FC236}">
                <a16:creationId xmlns:a16="http://schemas.microsoft.com/office/drawing/2014/main" id="{6361EABA-FFDE-CCE3-A649-EFE27E9D7E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23" y="0"/>
            <a:ext cx="120942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8710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래픽 6" descr="주소록 단색으로 채워진">
            <a:extLst>
              <a:ext uri="{FF2B5EF4-FFF2-40B4-BE49-F238E27FC236}">
                <a16:creationId xmlns:a16="http://schemas.microsoft.com/office/drawing/2014/main" id="{C4951979-0224-CA64-EB95-71184CE616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0054" y="5489888"/>
            <a:ext cx="914400" cy="914400"/>
          </a:xfrm>
          <a:prstGeom prst="rect">
            <a:avLst/>
          </a:prstGeom>
        </p:spPr>
      </p:pic>
      <p:pic>
        <p:nvPicPr>
          <p:cNvPr id="8" name="그래픽 7" descr="주소록 단색으로 채워진">
            <a:extLst>
              <a:ext uri="{FF2B5EF4-FFF2-40B4-BE49-F238E27FC236}">
                <a16:creationId xmlns:a16="http://schemas.microsoft.com/office/drawing/2014/main" id="{7E4ED613-1271-124F-5BB1-88704654A4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05432" y="5601296"/>
            <a:ext cx="914400" cy="914400"/>
          </a:xfrm>
          <a:prstGeom prst="rect">
            <a:avLst/>
          </a:prstGeom>
        </p:spPr>
      </p:pic>
      <p:pic>
        <p:nvPicPr>
          <p:cNvPr id="9" name="그래픽 8" descr="주소록 단색으로 채워진">
            <a:extLst>
              <a:ext uri="{FF2B5EF4-FFF2-40B4-BE49-F238E27FC236}">
                <a16:creationId xmlns:a16="http://schemas.microsoft.com/office/drawing/2014/main" id="{8E8189D4-736A-FBE5-3C3B-49E45058C9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0054" y="3749329"/>
            <a:ext cx="914400" cy="914400"/>
          </a:xfrm>
          <a:prstGeom prst="rect">
            <a:avLst/>
          </a:prstGeom>
        </p:spPr>
      </p:pic>
      <p:pic>
        <p:nvPicPr>
          <p:cNvPr id="10" name="그래픽 9" descr="주소록 단색으로 채워진">
            <a:extLst>
              <a:ext uri="{FF2B5EF4-FFF2-40B4-BE49-F238E27FC236}">
                <a16:creationId xmlns:a16="http://schemas.microsoft.com/office/drawing/2014/main" id="{494044D1-0BC4-2B35-1AAC-F38FAE14FC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05432" y="3749329"/>
            <a:ext cx="914400" cy="914400"/>
          </a:xfrm>
          <a:prstGeom prst="rect">
            <a:avLst/>
          </a:prstGeom>
        </p:spPr>
      </p:pic>
      <p:pic>
        <p:nvPicPr>
          <p:cNvPr id="11" name="그래픽 10" descr="주소록 단색으로 채워진">
            <a:extLst>
              <a:ext uri="{FF2B5EF4-FFF2-40B4-BE49-F238E27FC236}">
                <a16:creationId xmlns:a16="http://schemas.microsoft.com/office/drawing/2014/main" id="{358FD224-6826-2EBF-7371-301F2F6EA1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05432" y="1993588"/>
            <a:ext cx="914400" cy="914400"/>
          </a:xfrm>
          <a:prstGeom prst="rect">
            <a:avLst/>
          </a:prstGeom>
        </p:spPr>
      </p:pic>
      <p:pic>
        <p:nvPicPr>
          <p:cNvPr id="14" name="그래픽 13" descr="주소록 단색으로 채워진">
            <a:extLst>
              <a:ext uri="{FF2B5EF4-FFF2-40B4-BE49-F238E27FC236}">
                <a16:creationId xmlns:a16="http://schemas.microsoft.com/office/drawing/2014/main" id="{84CA550A-EAE2-4737-956E-A10B3241C0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0054" y="2065236"/>
            <a:ext cx="914400" cy="9144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25398E2-D679-50BD-6E07-9A5EBF64AD5F}"/>
              </a:ext>
            </a:extLst>
          </p:cNvPr>
          <p:cNvSpPr txBox="1"/>
          <p:nvPr/>
        </p:nvSpPr>
        <p:spPr>
          <a:xfrm>
            <a:off x="1706083" y="2266122"/>
            <a:ext cx="3949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/>
              <a:t>Seongji</a:t>
            </a:r>
            <a:r>
              <a:rPr lang="en-US" altLang="ko-KR" b="1" dirty="0"/>
              <a:t> Lee </a:t>
            </a:r>
            <a:r>
              <a:rPr lang="en-US" altLang="ko-KR" dirty="0"/>
              <a:t>/ </a:t>
            </a:r>
            <a:r>
              <a:rPr lang="en-US" altLang="ko-KR" dirty="0">
                <a:solidFill>
                  <a:srgbClr val="FF0000"/>
                </a:solidFill>
              </a:rPr>
              <a:t>Leader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9FA97A6-E233-19BD-4953-3C3F4BCADA98}"/>
              </a:ext>
            </a:extLst>
          </p:cNvPr>
          <p:cNvSpPr txBox="1"/>
          <p:nvPr/>
        </p:nvSpPr>
        <p:spPr>
          <a:xfrm>
            <a:off x="6990520" y="2266122"/>
            <a:ext cx="4625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/>
              <a:t>Seonhye</a:t>
            </a:r>
            <a:r>
              <a:rPr lang="en-US" altLang="ko-KR" b="1" dirty="0"/>
              <a:t> Lee </a:t>
            </a:r>
            <a:r>
              <a:rPr lang="en-US" altLang="ko-KR" dirty="0"/>
              <a:t>/ </a:t>
            </a:r>
            <a:r>
              <a:rPr lang="en-US" altLang="ko-KR" dirty="0">
                <a:solidFill>
                  <a:srgbClr val="00B050"/>
                </a:solidFill>
              </a:rPr>
              <a:t>Web : Back-end</a:t>
            </a:r>
            <a:endParaRPr lang="ko-KR" altLang="en-US" dirty="0">
              <a:solidFill>
                <a:srgbClr val="00B05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D09D184-C05D-E6A5-57B9-A02569ECC7D3}"/>
              </a:ext>
            </a:extLst>
          </p:cNvPr>
          <p:cNvSpPr txBox="1"/>
          <p:nvPr/>
        </p:nvSpPr>
        <p:spPr>
          <a:xfrm>
            <a:off x="1719335" y="4077297"/>
            <a:ext cx="3949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/>
              <a:t>Chaeeun</a:t>
            </a:r>
            <a:r>
              <a:rPr lang="en-US" altLang="ko-KR" b="1" dirty="0"/>
              <a:t> Jang </a:t>
            </a:r>
            <a:r>
              <a:rPr lang="en-US" altLang="ko-KR" dirty="0"/>
              <a:t>/ </a:t>
            </a:r>
            <a:r>
              <a:rPr lang="en-US" altLang="ko-KR" dirty="0">
                <a:solidFill>
                  <a:srgbClr val="00B0F0"/>
                </a:solidFill>
              </a:rPr>
              <a:t>AI : Data-analysis</a:t>
            </a:r>
            <a:endParaRPr lang="ko-KR" altLang="en-US" dirty="0">
              <a:solidFill>
                <a:srgbClr val="00B0F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E6B6B4B-503C-AEF0-263F-306BC70C01EF}"/>
              </a:ext>
            </a:extLst>
          </p:cNvPr>
          <p:cNvSpPr txBox="1"/>
          <p:nvPr/>
        </p:nvSpPr>
        <p:spPr>
          <a:xfrm>
            <a:off x="6990521" y="4077297"/>
            <a:ext cx="3949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/>
              <a:t>SeungHoon</a:t>
            </a:r>
            <a:r>
              <a:rPr lang="en-US" altLang="ko-KR" b="1" dirty="0"/>
              <a:t> Lee </a:t>
            </a:r>
            <a:r>
              <a:rPr lang="en-US" altLang="ko-KR" dirty="0"/>
              <a:t>/ </a:t>
            </a:r>
            <a:r>
              <a:rPr lang="en-US" altLang="ko-KR" dirty="0">
                <a:solidFill>
                  <a:srgbClr val="00B050"/>
                </a:solidFill>
              </a:rPr>
              <a:t>Web : Front-end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FA0FF0D-302D-325E-628E-5AC7A0910FB9}"/>
              </a:ext>
            </a:extLst>
          </p:cNvPr>
          <p:cNvSpPr txBox="1"/>
          <p:nvPr/>
        </p:nvSpPr>
        <p:spPr>
          <a:xfrm>
            <a:off x="1719335" y="5762422"/>
            <a:ext cx="3949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/>
              <a:t>Paranhaneul</a:t>
            </a:r>
            <a:r>
              <a:rPr lang="en-US" altLang="ko-KR" b="1" dirty="0"/>
              <a:t> Kim</a:t>
            </a:r>
            <a:r>
              <a:rPr lang="en-US" altLang="ko-KR" dirty="0"/>
              <a:t>/ </a:t>
            </a:r>
            <a:r>
              <a:rPr lang="en-US" altLang="ko-KR" dirty="0">
                <a:solidFill>
                  <a:srgbClr val="00B0F0"/>
                </a:solidFill>
              </a:rPr>
              <a:t>AI : modeling </a:t>
            </a:r>
            <a:endParaRPr lang="ko-KR" altLang="en-US" dirty="0">
              <a:solidFill>
                <a:srgbClr val="00B0F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EB5C731-871E-F149-DCCC-1C1EE2460542}"/>
              </a:ext>
            </a:extLst>
          </p:cNvPr>
          <p:cNvSpPr txBox="1"/>
          <p:nvPr/>
        </p:nvSpPr>
        <p:spPr>
          <a:xfrm>
            <a:off x="6990521" y="5873101"/>
            <a:ext cx="3949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/>
              <a:t>Yeran</a:t>
            </a:r>
            <a:r>
              <a:rPr lang="en-US" altLang="ko-KR" b="1" dirty="0"/>
              <a:t> Heo </a:t>
            </a:r>
            <a:r>
              <a:rPr lang="en-US" altLang="ko-KR" dirty="0"/>
              <a:t>/ </a:t>
            </a:r>
            <a:r>
              <a:rPr lang="en-US" altLang="ko-KR" dirty="0">
                <a:solidFill>
                  <a:srgbClr val="00B050"/>
                </a:solidFill>
              </a:rPr>
              <a:t>Web : Front-end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5356407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1F1ADCE-B15B-F7AA-EC68-83BD31316F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4522B21E-B2B9-4C72-9A71-C87EFD1374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EB7D2A2-F448-44D4-938C-DC84CBCB3B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441258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71AEA07-1E14-44B4-8E55-64EF049CD6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464" y="551962"/>
            <a:ext cx="10999072" cy="461854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60331D5-6587-47F2-2E2F-BE291285F643}"/>
              </a:ext>
            </a:extLst>
          </p:cNvPr>
          <p:cNvSpPr txBox="1"/>
          <p:nvPr/>
        </p:nvSpPr>
        <p:spPr>
          <a:xfrm>
            <a:off x="1524000" y="1293338"/>
            <a:ext cx="9144000" cy="32745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72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Thank you!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7C8EA93-3210-4C62-99E9-153C275E3A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96464" y="6354708"/>
            <a:ext cx="11000232" cy="0"/>
          </a:xfrm>
          <a:prstGeom prst="line">
            <a:avLst/>
          </a:prstGeom>
          <a:ln w="1016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77410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BD8D78A-6F52-9775-6548-3C8DB83531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9">
            <a:extLst>
              <a:ext uri="{FF2B5EF4-FFF2-40B4-BE49-F238E27FC236}">
                <a16:creationId xmlns:a16="http://schemas.microsoft.com/office/drawing/2014/main" id="{A7895A40-19A4-42D6-9D30-DBC1E80026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1">
            <a:extLst>
              <a:ext uri="{FF2B5EF4-FFF2-40B4-BE49-F238E27FC236}">
                <a16:creationId xmlns:a16="http://schemas.microsoft.com/office/drawing/2014/main" id="{02F429C4-ABC9-46FC-818A-B5429CDE4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1270325" y="3369273"/>
            <a:ext cx="32004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13">
            <a:extLst>
              <a:ext uri="{FF2B5EF4-FFF2-40B4-BE49-F238E27FC236}">
                <a16:creationId xmlns:a16="http://schemas.microsoft.com/office/drawing/2014/main" id="{2CEF98E4-3709-4952-8F42-2305CCE34F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6374475" y="1040470"/>
            <a:ext cx="6858003" cy="477704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15">
            <a:extLst>
              <a:ext uri="{FF2B5EF4-FFF2-40B4-BE49-F238E27FC236}">
                <a16:creationId xmlns:a16="http://schemas.microsoft.com/office/drawing/2014/main" id="{F10BCCF5-D685-47FF-B675-647EAEB72C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7914" y="857786"/>
            <a:ext cx="11067024" cy="520893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5E184A-EBED-B14D-C857-18D942BD1B4F}"/>
              </a:ext>
            </a:extLst>
          </p:cNvPr>
          <p:cNvSpPr txBox="1"/>
          <p:nvPr/>
        </p:nvSpPr>
        <p:spPr>
          <a:xfrm>
            <a:off x="987689" y="3071183"/>
            <a:ext cx="9910296" cy="259002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80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2. Management</a:t>
            </a:r>
            <a:endParaRPr lang="en-US" altLang="ko-KR" sz="80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0EE8A42-107A-4D4C-8D56-BBAE95C7FC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1524009" y="3366125"/>
            <a:ext cx="32004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63307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D4B0A1-72A9-9FE0-2F0E-BC78B7B239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42782BF-C4E0-2B0D-F867-707BA0DFE9C0}"/>
              </a:ext>
            </a:extLst>
          </p:cNvPr>
          <p:cNvSpPr txBox="1"/>
          <p:nvPr/>
        </p:nvSpPr>
        <p:spPr>
          <a:xfrm>
            <a:off x="980659" y="622852"/>
            <a:ext cx="940241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>
                <a:solidFill>
                  <a:srgbClr val="92D050"/>
                </a:solidFill>
              </a:rPr>
              <a:t>Our Team Philosophy</a:t>
            </a:r>
            <a:endParaRPr lang="ko-KR" altLang="en-US" sz="6000" b="1" dirty="0">
              <a:solidFill>
                <a:srgbClr val="92D05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C64C2B-5137-45D4-CC2B-9B4109C77711}"/>
              </a:ext>
            </a:extLst>
          </p:cNvPr>
          <p:cNvSpPr txBox="1"/>
          <p:nvPr/>
        </p:nvSpPr>
        <p:spPr>
          <a:xfrm>
            <a:off x="2080589" y="1998592"/>
            <a:ext cx="4843670" cy="516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E542F7-90AE-7913-BCF3-820A9B27B0F6}"/>
              </a:ext>
            </a:extLst>
          </p:cNvPr>
          <p:cNvSpPr txBox="1"/>
          <p:nvPr/>
        </p:nvSpPr>
        <p:spPr>
          <a:xfrm>
            <a:off x="2007704" y="2385391"/>
            <a:ext cx="4843670" cy="516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FE4FD2-7D6A-AA19-3EA6-18172ADFCFD5}"/>
              </a:ext>
            </a:extLst>
          </p:cNvPr>
          <p:cNvSpPr txBox="1"/>
          <p:nvPr/>
        </p:nvSpPr>
        <p:spPr>
          <a:xfrm>
            <a:off x="2160104" y="2537791"/>
            <a:ext cx="4843670" cy="516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7266E0-2752-E2F5-35AC-FC0A6263C37B}"/>
              </a:ext>
            </a:extLst>
          </p:cNvPr>
          <p:cNvSpPr txBox="1"/>
          <p:nvPr/>
        </p:nvSpPr>
        <p:spPr>
          <a:xfrm>
            <a:off x="2464904" y="2842591"/>
            <a:ext cx="4843670" cy="516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BEF201B-AAA5-DC43-F48C-A0742646588F}"/>
              </a:ext>
            </a:extLst>
          </p:cNvPr>
          <p:cNvSpPr txBox="1"/>
          <p:nvPr/>
        </p:nvSpPr>
        <p:spPr>
          <a:xfrm>
            <a:off x="980657" y="2065958"/>
            <a:ext cx="68845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/>
              <a:t>1. Open Communication</a:t>
            </a:r>
            <a:endParaRPr lang="ko-KR" altLang="en-US" sz="40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358495F-E868-774B-F99B-7025C86FBB49}"/>
              </a:ext>
            </a:extLst>
          </p:cNvPr>
          <p:cNvSpPr txBox="1"/>
          <p:nvPr/>
        </p:nvSpPr>
        <p:spPr>
          <a:xfrm>
            <a:off x="980658" y="3101008"/>
            <a:ext cx="68845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/>
              <a:t>2. Pragmatism</a:t>
            </a:r>
            <a:endParaRPr lang="ko-KR" altLang="en-US" sz="40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5423C50-A06B-541A-82FE-C98CB9E05010}"/>
              </a:ext>
            </a:extLst>
          </p:cNvPr>
          <p:cNvSpPr txBox="1"/>
          <p:nvPr/>
        </p:nvSpPr>
        <p:spPr>
          <a:xfrm>
            <a:off x="980658" y="4070623"/>
            <a:ext cx="84085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/>
              <a:t>3. Completion over Perfection</a:t>
            </a:r>
            <a:endParaRPr lang="ko-KR" altLang="en-US" sz="40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8B5B9E0-CAFA-BE8F-0BD6-7292A173C71E}"/>
              </a:ext>
            </a:extLst>
          </p:cNvPr>
          <p:cNvSpPr txBox="1"/>
          <p:nvPr/>
        </p:nvSpPr>
        <p:spPr>
          <a:xfrm>
            <a:off x="980657" y="5205952"/>
            <a:ext cx="103764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/>
              <a:t>4. Let’s do it with confidence</a:t>
            </a:r>
            <a:endParaRPr lang="ko-KR" altLang="en-US" sz="4000" b="1" dirty="0"/>
          </a:p>
        </p:txBody>
      </p:sp>
      <p:pic>
        <p:nvPicPr>
          <p:cNvPr id="9" name="그래픽 8" descr="고객 리뷰 단색으로 채워진">
            <a:extLst>
              <a:ext uri="{FF2B5EF4-FFF2-40B4-BE49-F238E27FC236}">
                <a16:creationId xmlns:a16="http://schemas.microsoft.com/office/drawing/2014/main" id="{8E045D5A-D92C-B728-5E4C-DB615F55C9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88020" y="2804734"/>
            <a:ext cx="3239664" cy="3239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8778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FC4AEA-93A5-5039-98E7-00E8DCA76B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6C855F3-2701-927A-3109-FC06BD31A8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469" y="926179"/>
            <a:ext cx="10911840" cy="585893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742D4C8-A2FC-EC77-3ACF-39600B0556EC}"/>
              </a:ext>
            </a:extLst>
          </p:cNvPr>
          <p:cNvSpPr txBox="1"/>
          <p:nvPr/>
        </p:nvSpPr>
        <p:spPr>
          <a:xfrm rot="16200000">
            <a:off x="6012259" y="-2517009"/>
            <a:ext cx="1015663" cy="601648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5400" b="1" dirty="0">
                <a:solidFill>
                  <a:schemeClr val="accent5"/>
                </a:solidFill>
                <a:latin typeface="HY궁서B" panose="02030600000101010101" pitchFamily="18" charset="-127"/>
                <a:ea typeface="HY궁서B" panose="02030600000101010101" pitchFamily="18" charset="-127"/>
                <a:cs typeface="ADLaM Display" panose="020F0502020204030204" pitchFamily="2" charset="0"/>
              </a:rPr>
              <a:t>SET GITHUB</a:t>
            </a:r>
            <a:endParaRPr lang="ko-KR" altLang="en-US" sz="5400" b="1" dirty="0">
              <a:solidFill>
                <a:schemeClr val="accent5"/>
              </a:solidFill>
              <a:latin typeface="HY궁서B" panose="02030600000101010101" pitchFamily="18" charset="-127"/>
              <a:ea typeface="HY궁서B" panose="02030600000101010101" pitchFamily="18" charset="-127"/>
              <a:cs typeface="ADLaM Display" panose="020F05020202040302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08670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44264D-78DE-BA22-F29D-A09352352E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B6C7124-E30F-96C9-2F60-2A65F517A4F7}"/>
              </a:ext>
            </a:extLst>
          </p:cNvPr>
          <p:cNvSpPr txBox="1"/>
          <p:nvPr/>
        </p:nvSpPr>
        <p:spPr>
          <a:xfrm rot="16200000">
            <a:off x="6012259" y="-2517009"/>
            <a:ext cx="1015663" cy="601648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5400" b="1" dirty="0">
                <a:solidFill>
                  <a:schemeClr val="accent5"/>
                </a:solidFill>
                <a:latin typeface="HY궁서B" panose="02030600000101010101" pitchFamily="18" charset="-127"/>
                <a:ea typeface="HY궁서B" panose="02030600000101010101" pitchFamily="18" charset="-127"/>
                <a:cs typeface="ADLaM Display" panose="020F0502020204030204" pitchFamily="2" charset="0"/>
              </a:rPr>
              <a:t>SET GITHUB</a:t>
            </a:r>
            <a:endParaRPr lang="ko-KR" altLang="en-US" sz="5400" b="1" dirty="0">
              <a:solidFill>
                <a:schemeClr val="accent5"/>
              </a:solidFill>
              <a:latin typeface="HY궁서B" panose="02030600000101010101" pitchFamily="18" charset="-127"/>
              <a:ea typeface="HY궁서B" panose="02030600000101010101" pitchFamily="18" charset="-127"/>
              <a:cs typeface="ADLaM Display" panose="020F0502020204030204" pitchFamily="2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417E578-0309-BBE2-9EDB-7F50B554C1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788102"/>
            <a:ext cx="5751100" cy="591749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67F2817-4840-9CB3-5499-FEED67B914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921" y="0"/>
            <a:ext cx="11977141" cy="6917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610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React] React에 대해 알아보기">
            <a:extLst>
              <a:ext uri="{FF2B5EF4-FFF2-40B4-BE49-F238E27FC236}">
                <a16:creationId xmlns:a16="http://schemas.microsoft.com/office/drawing/2014/main" id="{31242F9E-216C-1804-2875-98D90E6ABC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9584" y="-150130"/>
            <a:ext cx="6042311" cy="3432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What is PostgreSQL?">
            <a:extLst>
              <a:ext uri="{FF2B5EF4-FFF2-40B4-BE49-F238E27FC236}">
                <a16:creationId xmlns:a16="http://schemas.microsoft.com/office/drawing/2014/main" id="{CF741F75-A236-6FFC-068C-E1D26B3284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9652" y="4393772"/>
            <a:ext cx="2695575" cy="1695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Django Developers Survey 2022 Results">
            <a:extLst>
              <a:ext uri="{FF2B5EF4-FFF2-40B4-BE49-F238E27FC236}">
                <a16:creationId xmlns:a16="http://schemas.microsoft.com/office/drawing/2014/main" id="{23578DDE-EBE6-F0B3-D74E-E30B3E23E9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7382" y="4553213"/>
            <a:ext cx="3629025" cy="125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CCAFCC93-871E-0F9A-474C-1A094F334947}"/>
              </a:ext>
            </a:extLst>
          </p:cNvPr>
          <p:cNvSpPr/>
          <p:nvPr/>
        </p:nvSpPr>
        <p:spPr>
          <a:xfrm>
            <a:off x="324437" y="496957"/>
            <a:ext cx="2695575" cy="102704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400" b="1" dirty="0">
                <a:solidFill>
                  <a:srgbClr val="002060"/>
                </a:solidFill>
              </a:rPr>
              <a:t>TOOLS</a:t>
            </a:r>
            <a:endParaRPr lang="ko-KR" altLang="en-US" sz="54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02504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360</TotalTime>
  <Words>739</Words>
  <Application>Microsoft Office PowerPoint</Application>
  <PresentationFormat>와이드스크린</PresentationFormat>
  <Paragraphs>130</Paragraphs>
  <Slides>40</Slides>
  <Notes>11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40</vt:i4>
      </vt:variant>
    </vt:vector>
  </HeadingPairs>
  <TitlesOfParts>
    <vt:vector size="47" baseType="lpstr">
      <vt:lpstr>-apple-system</vt:lpstr>
      <vt:lpstr>a고딕17</vt:lpstr>
      <vt:lpstr>HY궁서B</vt:lpstr>
      <vt:lpstr>맑은 고딕</vt:lpstr>
      <vt:lpstr>Arial</vt:lpstr>
      <vt:lpstr>Helvetica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성지 이</dc:creator>
  <cp:lastModifiedBy>성지 이</cp:lastModifiedBy>
  <cp:revision>3</cp:revision>
  <dcterms:created xsi:type="dcterms:W3CDTF">2025-02-25T07:03:07Z</dcterms:created>
  <dcterms:modified xsi:type="dcterms:W3CDTF">2025-02-27T07:58:33Z</dcterms:modified>
</cp:coreProperties>
</file>